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handoutMasterIdLst>
    <p:handoutMasterId r:id="rId25"/>
  </p:handoutMasterIdLst>
  <p:sldIdLst>
    <p:sldId id="256" r:id="rId2"/>
    <p:sldId id="274" r:id="rId3"/>
    <p:sldId id="440" r:id="rId4"/>
    <p:sldId id="441" r:id="rId5"/>
    <p:sldId id="273" r:id="rId6"/>
    <p:sldId id="434" r:id="rId7"/>
    <p:sldId id="435" r:id="rId8"/>
    <p:sldId id="436" r:id="rId9"/>
    <p:sldId id="453" r:id="rId10"/>
    <p:sldId id="451" r:id="rId11"/>
    <p:sldId id="439" r:id="rId12"/>
    <p:sldId id="447" r:id="rId13"/>
    <p:sldId id="448" r:id="rId14"/>
    <p:sldId id="449" r:id="rId15"/>
    <p:sldId id="450" r:id="rId16"/>
    <p:sldId id="452" r:id="rId17"/>
    <p:sldId id="442" r:id="rId18"/>
    <p:sldId id="446" r:id="rId19"/>
    <p:sldId id="445" r:id="rId20"/>
    <p:sldId id="444" r:id="rId21"/>
    <p:sldId id="454" r:id="rId22"/>
    <p:sldId id="26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CDD7"/>
    <a:srgbClr val="003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80"/>
    <p:restoredTop sz="94543"/>
  </p:normalViewPr>
  <p:slideViewPr>
    <p:cSldViewPr snapToGrid="0" snapToObjects="1">
      <p:cViewPr varScale="1">
        <p:scale>
          <a:sx n="111" d="100"/>
          <a:sy n="111" d="100"/>
        </p:scale>
        <p:origin x="1944" y="19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157" d="100"/>
          <a:sy n="157" d="100"/>
        </p:scale>
        <p:origin x="4008"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5436ED-9806-F845-8EF6-D9A4212C30B1}" type="datetimeFigureOut">
              <a:rPr lang="en-US" smtClean="0"/>
              <a:t>5/22/20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1C36A6-E085-9E42-AEB4-1FC2E980CFAD}" type="slidenum">
              <a:rPr lang="en-US" smtClean="0"/>
              <a:t>‹#›</a:t>
            </a:fld>
            <a:endParaRPr lang="en-US" dirty="0"/>
          </a:p>
        </p:txBody>
      </p:sp>
    </p:spTree>
    <p:extLst>
      <p:ext uri="{BB962C8B-B14F-4D97-AF65-F5344CB8AC3E}">
        <p14:creationId xmlns:p14="http://schemas.microsoft.com/office/powerpoint/2010/main" val="917982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3C2F7-AA8B-8140-AB34-4A2805F14DEA}" type="datetimeFigureOut">
              <a:rPr lang="en-US" smtClean="0"/>
              <a:t>5/22/20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4B20C-5847-4F4F-8A58-D170D6F2478C}" type="slidenum">
              <a:rPr lang="en-US" smtClean="0"/>
              <a:t>‹#›</a:t>
            </a:fld>
            <a:endParaRPr lang="en-US" dirty="0"/>
          </a:p>
        </p:txBody>
      </p:sp>
    </p:spTree>
    <p:extLst>
      <p:ext uri="{BB962C8B-B14F-4D97-AF65-F5344CB8AC3E}">
        <p14:creationId xmlns:p14="http://schemas.microsoft.com/office/powerpoint/2010/main" val="1444080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3"/>
          <p:cNvSpPr>
            <a:spLocks noGrp="1"/>
          </p:cNvSpPr>
          <p:nvPr>
            <p:ph type="pic" sz="quarter" idx="16" hasCustomPrompt="1"/>
          </p:nvPr>
        </p:nvSpPr>
        <p:spPr>
          <a:xfrm>
            <a:off x="-5774" y="2209800"/>
            <a:ext cx="9149773" cy="4648200"/>
          </a:xfrm>
          <a:prstGeom prst="rect">
            <a:avLst/>
          </a:prstGeom>
        </p:spPr>
        <p:txBody>
          <a:bodyPr/>
          <a:lstStyle>
            <a:lvl1pPr>
              <a:buNone/>
              <a:defRPr baseline="0"/>
            </a:lvl1pPr>
          </a:lstStyle>
          <a:p>
            <a:r>
              <a:rPr lang="en-US" dirty="0"/>
              <a:t>Click to insert picture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2863605"/>
          </a:xfrm>
          <a:prstGeom prst="rect">
            <a:avLst/>
          </a:prstGeom>
        </p:spPr>
      </p:pic>
      <p:sp>
        <p:nvSpPr>
          <p:cNvPr id="12" name="Date Placeholder 3"/>
          <p:cNvSpPr>
            <a:spLocks noGrp="1"/>
          </p:cNvSpPr>
          <p:nvPr>
            <p:ph type="dt" sz="half" idx="2"/>
          </p:nvPr>
        </p:nvSpPr>
        <p:spPr>
          <a:xfrm>
            <a:off x="6457950" y="1616798"/>
            <a:ext cx="2409861" cy="365125"/>
          </a:xfrm>
          <a:prstGeom prst="rect">
            <a:avLst/>
          </a:prstGeom>
        </p:spPr>
        <p:txBody>
          <a:bodyPr anchor="ctr" anchorCtr="1"/>
          <a:lstStyle>
            <a:lvl1pPr algn="ctr" fontAlgn="ctr">
              <a:defRPr sz="1600" baseline="0">
                <a:solidFill>
                  <a:schemeClr val="bg1"/>
                </a:solidFill>
                <a:latin typeface="Arial" charset="0"/>
                <a:ea typeface="Arial" charset="0"/>
                <a:cs typeface="Arial" charset="0"/>
              </a:defRPr>
            </a:lvl1pPr>
          </a:lstStyle>
          <a:p>
            <a:r>
              <a:rPr lang="en-HK" dirty="0"/>
              <a:t>XX Month Year</a:t>
            </a:r>
            <a:endParaRPr lang="en-US" dirty="0"/>
          </a:p>
        </p:txBody>
      </p:sp>
      <p:sp>
        <p:nvSpPr>
          <p:cNvPr id="14" name="Title 1"/>
          <p:cNvSpPr>
            <a:spLocks noGrp="1"/>
          </p:cNvSpPr>
          <p:nvPr>
            <p:ph type="ctrTitle" hasCustomPrompt="1"/>
          </p:nvPr>
        </p:nvSpPr>
        <p:spPr>
          <a:xfrm>
            <a:off x="5430982" y="402147"/>
            <a:ext cx="3103418" cy="1130831"/>
          </a:xfrm>
        </p:spPr>
        <p:txBody>
          <a:bodyPr>
            <a:noAutofit/>
          </a:bodyPr>
          <a:lstStyle>
            <a:lvl1pPr algn="r">
              <a:defRPr sz="3000" b="0" i="0" baseline="0">
                <a:solidFill>
                  <a:schemeClr val="bg1"/>
                </a:solidFill>
                <a:latin typeface="Arial" charset="0"/>
              </a:defRPr>
            </a:lvl1pPr>
          </a:lstStyle>
          <a:p>
            <a:r>
              <a:rPr lang="en-US" dirty="0"/>
              <a:t>Click to edit Master title style</a:t>
            </a:r>
            <a:br>
              <a:rPr lang="en-US" dirty="0"/>
            </a:br>
            <a:endParaRPr lang="en-US" dirty="0"/>
          </a:p>
        </p:txBody>
      </p:sp>
      <p:sp>
        <p:nvSpPr>
          <p:cNvPr id="9" name="Picture Placeholder 3"/>
          <p:cNvSpPr>
            <a:spLocks noGrp="1"/>
          </p:cNvSpPr>
          <p:nvPr>
            <p:ph type="pic" sz="quarter" idx="17" hasCustomPrompt="1"/>
          </p:nvPr>
        </p:nvSpPr>
        <p:spPr>
          <a:xfrm>
            <a:off x="303702" y="263661"/>
            <a:ext cx="3634390" cy="959280"/>
          </a:xfrm>
          <a:prstGeom prst="rect">
            <a:avLst/>
          </a:prstGeom>
        </p:spPr>
        <p:txBody>
          <a:bodyPr>
            <a:normAutofit/>
          </a:bodyPr>
          <a:lstStyle>
            <a:lvl1pPr>
              <a:buNone/>
              <a:defRPr sz="1500" baseline="0"/>
            </a:lvl1pPr>
          </a:lstStyle>
          <a:p>
            <a:r>
              <a:rPr lang="en-US" dirty="0"/>
              <a:t>Click to insert logo</a:t>
            </a:r>
          </a:p>
        </p:txBody>
      </p:sp>
    </p:spTree>
    <p:extLst>
      <p:ext uri="{BB962C8B-B14F-4D97-AF65-F5344CB8AC3E}">
        <p14:creationId xmlns:p14="http://schemas.microsoft.com/office/powerpoint/2010/main" val="53238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Content Placeholder 3"/>
          <p:cNvSpPr>
            <a:spLocks noGrp="1"/>
          </p:cNvSpPr>
          <p:nvPr>
            <p:ph sz="half" idx="2" hasCustomPrompt="1"/>
          </p:nvPr>
        </p:nvSpPr>
        <p:spPr>
          <a:xfrm>
            <a:off x="0" y="0"/>
            <a:ext cx="9144000" cy="6858000"/>
          </a:xfrm>
          <a:prstGeom prst="rect">
            <a:avLst/>
          </a:prstGeom>
          <a:solidFill>
            <a:srgbClr val="30CDD7"/>
          </a:solidFill>
        </p:spPr>
        <p:txBody>
          <a:bodyPr/>
          <a:lstStyle>
            <a:lvl1pPr marL="0" indent="0">
              <a:buFontTx/>
              <a:buNone/>
              <a:defRPr baseline="0"/>
            </a:lvl1pPr>
          </a:lstStyle>
          <a:p>
            <a:pPr lvl="0"/>
            <a:r>
              <a:rPr lang="en-US" dirty="0"/>
              <a:t>Click to insert image</a:t>
            </a:r>
          </a:p>
        </p:txBody>
      </p:sp>
      <p:sp>
        <p:nvSpPr>
          <p:cNvPr id="11" name="Title 1"/>
          <p:cNvSpPr>
            <a:spLocks noGrp="1"/>
          </p:cNvSpPr>
          <p:nvPr>
            <p:ph type="title"/>
          </p:nvPr>
        </p:nvSpPr>
        <p:spPr>
          <a:xfrm>
            <a:off x="306670" y="302171"/>
            <a:ext cx="8837330" cy="572961"/>
          </a:xfrm>
        </p:spPr>
        <p:txBody>
          <a:bodyPr anchor="t">
            <a:noAutofit/>
          </a:bodyPr>
          <a:lstStyle>
            <a:lvl1pPr algn="l">
              <a:defRPr sz="2800" b="0" i="0" cap="none" baseline="0">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p:cNvSpPr>
            <a:spLocks noGrp="1"/>
          </p:cNvSpPr>
          <p:nvPr>
            <p:ph sz="half" idx="1"/>
          </p:nvPr>
        </p:nvSpPr>
        <p:spPr>
          <a:xfrm>
            <a:off x="628650" y="1825625"/>
            <a:ext cx="3297891" cy="4351338"/>
          </a:xfrm>
          <a:prstGeom prst="rect">
            <a:avLst/>
          </a:prstGeom>
        </p:spPr>
        <p:txBody>
          <a:bodyPr/>
          <a:lstStyle>
            <a:lvl1pPr>
              <a:defRPr baseline="0">
                <a:latin typeface="Arial" charset="0"/>
              </a:defRPr>
            </a:lvl1pPr>
            <a:lvl2pPr>
              <a:defRPr baseline="0">
                <a:latin typeface="Arial" charset="0"/>
              </a:defRPr>
            </a:lvl2pPr>
            <a:lvl3pPr>
              <a:defRPr baseline="0">
                <a:latin typeface="Arial" charset="0"/>
              </a:defRPr>
            </a:lvl3pPr>
            <a:lvl4pPr>
              <a:defRPr baseline="0">
                <a:latin typeface="Arial" charset="0"/>
              </a:defRPr>
            </a:lvl4pPr>
            <a:lvl5pPr>
              <a:defRPr baseline="0">
                <a:latin typeface="Arial"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2"/>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100" b="0" i="0">
                <a:solidFill>
                  <a:schemeClr val="bg1"/>
                </a:solidFill>
                <a:latin typeface="Arial" charset="0"/>
                <a:ea typeface="Arial" charset="0"/>
                <a:cs typeface="Arial" charset="0"/>
              </a:defRPr>
            </a:lvl1pPr>
          </a:lstStyle>
          <a:p>
            <a:r>
              <a:rPr lang="en-US" dirty="0"/>
              <a:t>Title goes here</a:t>
            </a:r>
          </a:p>
        </p:txBody>
      </p:sp>
      <p:sp>
        <p:nvSpPr>
          <p:cNvPr id="10" name="Slide Number Placeholder 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100">
                <a:solidFill>
                  <a:schemeClr val="bg1"/>
                </a:solidFill>
                <a:latin typeface="Arial" charset="0"/>
                <a:ea typeface="Arial" charset="0"/>
                <a:cs typeface="Arial" charset="0"/>
              </a:defRPr>
            </a:lvl1pPr>
          </a:lstStyle>
          <a:p>
            <a:fld id="{B21E416C-82ED-5C4D-8976-6F0E4F2B1DC2}" type="slidenum">
              <a:rPr lang="en-US" smtClean="0"/>
              <a:pPr/>
              <a:t>‹#›</a:t>
            </a:fld>
            <a:endParaRPr lang="en-US" dirty="0"/>
          </a:p>
        </p:txBody>
      </p:sp>
      <p:sp>
        <p:nvSpPr>
          <p:cNvPr id="12" name="Date Placeholder 3"/>
          <p:cNvSpPr>
            <a:spLocks noGrp="1"/>
          </p:cNvSpPr>
          <p:nvPr>
            <p:ph type="dt" sz="half" idx="10"/>
          </p:nvPr>
        </p:nvSpPr>
        <p:spPr>
          <a:xfrm>
            <a:off x="399600" y="6492875"/>
            <a:ext cx="2409861" cy="365125"/>
          </a:xfrm>
          <a:prstGeom prst="rect">
            <a:avLst/>
          </a:prstGeom>
        </p:spPr>
        <p:txBody>
          <a:bodyPr anchor="ctr" anchorCtr="1"/>
          <a:lstStyle>
            <a:lvl1pPr algn="ctr" fontAlgn="ctr">
              <a:defRPr sz="1100" baseline="0">
                <a:solidFill>
                  <a:schemeClr val="bg1"/>
                </a:solidFill>
                <a:latin typeface="Arial" charset="0"/>
                <a:ea typeface="Arial" charset="0"/>
                <a:cs typeface="Arial" charset="0"/>
              </a:defRPr>
            </a:lvl1pPr>
          </a:lstStyle>
          <a:p>
            <a:fld id="{B0292380-CAD4-5F4D-A42D-231AA9B1D96B}" type="datetime3">
              <a:rPr lang="en-HK" smtClean="0"/>
              <a:pPr/>
              <a:t>22 May 2020</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5" descr="NAE_PPT_Inside - Groove 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85800"/>
            <a:ext cx="9144001" cy="641350"/>
          </a:xfrm>
          <a:prstGeom prst="rect">
            <a:avLst/>
          </a:prstGeom>
        </p:spPr>
      </p:pic>
      <p:pic>
        <p:nvPicPr>
          <p:cNvPr id="10" name="Picture 9" descr="NAE_PPT for PNG_Inside - Groove Line Bottom.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278739"/>
            <a:ext cx="9144000" cy="641350"/>
          </a:xfrm>
          <a:prstGeom prst="rect">
            <a:avLst/>
          </a:prstGeom>
        </p:spPr>
      </p:pic>
      <p:sp>
        <p:nvSpPr>
          <p:cNvPr id="12" name="Title 1"/>
          <p:cNvSpPr>
            <a:spLocks noGrp="1"/>
          </p:cNvSpPr>
          <p:nvPr>
            <p:ph type="title"/>
          </p:nvPr>
        </p:nvSpPr>
        <p:spPr>
          <a:xfrm>
            <a:off x="306670" y="302171"/>
            <a:ext cx="7772400" cy="572961"/>
          </a:xfrm>
        </p:spPr>
        <p:txBody>
          <a:bodyPr anchor="t">
            <a:noAutofit/>
          </a:bodyPr>
          <a:lstStyle>
            <a:lvl1pPr algn="l">
              <a:defRPr sz="2800" b="0" i="0" cap="none" baseline="0">
                <a:solidFill>
                  <a:sysClr val="windowText" lastClr="00000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Text Placeholder 15"/>
          <p:cNvSpPr>
            <a:spLocks noGrp="1"/>
          </p:cNvSpPr>
          <p:nvPr>
            <p:ph type="body" sz="quarter" idx="15"/>
          </p:nvPr>
        </p:nvSpPr>
        <p:spPr>
          <a:xfrm>
            <a:off x="399601" y="1300708"/>
            <a:ext cx="4553399" cy="459284"/>
          </a:xfrm>
          <a:prstGeom prst="rect">
            <a:avLst/>
          </a:prstGeom>
        </p:spPr>
        <p:txBody>
          <a:bodyPr>
            <a:normAutofit/>
          </a:bodyPr>
          <a:lstStyle>
            <a:lvl1pPr marL="0" indent="0">
              <a:buNone/>
              <a:defRPr sz="1800">
                <a:solidFill>
                  <a:srgbClr val="30CDD7"/>
                </a:solidFill>
              </a:defRPr>
            </a:lvl1pPr>
          </a:lstStyle>
          <a:p>
            <a:pPr lvl="0"/>
            <a:r>
              <a:rPr lang="en-US">
                <a:latin typeface="Source Sans Pro Semibold"/>
              </a:rPr>
              <a:t>Click to edit Master text styles</a:t>
            </a:r>
          </a:p>
        </p:txBody>
      </p:sp>
      <p:sp>
        <p:nvSpPr>
          <p:cNvPr id="14" name="Content Placeholder 2"/>
          <p:cNvSpPr>
            <a:spLocks noGrp="1"/>
          </p:cNvSpPr>
          <p:nvPr>
            <p:ph idx="1"/>
          </p:nvPr>
        </p:nvSpPr>
        <p:spPr>
          <a:xfrm>
            <a:off x="399601" y="1828800"/>
            <a:ext cx="8287199" cy="4343400"/>
          </a:xfrm>
          <a:prstGeom prst="rect">
            <a:avLst/>
          </a:prstGeo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2"/>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100" b="0" i="0">
                <a:solidFill>
                  <a:schemeClr val="bg2">
                    <a:lumMod val="50000"/>
                  </a:schemeClr>
                </a:solidFill>
                <a:latin typeface="Arial" charset="0"/>
                <a:ea typeface="Arial" charset="0"/>
                <a:cs typeface="Arial" charset="0"/>
              </a:defRPr>
            </a:lvl1pPr>
          </a:lstStyle>
          <a:p>
            <a:r>
              <a:rPr lang="en-US" dirty="0"/>
              <a:t>Title goes here</a:t>
            </a:r>
          </a:p>
        </p:txBody>
      </p:sp>
      <p:sp>
        <p:nvSpPr>
          <p:cNvPr id="18" name="Slide Number Placeholder 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100">
                <a:solidFill>
                  <a:schemeClr val="bg2">
                    <a:lumMod val="50000"/>
                  </a:schemeClr>
                </a:solidFill>
                <a:latin typeface="Arial" charset="0"/>
                <a:ea typeface="Arial" charset="0"/>
                <a:cs typeface="Arial" charset="0"/>
              </a:defRPr>
            </a:lvl1pPr>
          </a:lstStyle>
          <a:p>
            <a:fld id="{B21E416C-82ED-5C4D-8976-6F0E4F2B1DC2}" type="slidenum">
              <a:rPr lang="en-US" smtClean="0"/>
              <a:pPr/>
              <a:t>‹#›</a:t>
            </a:fld>
            <a:endParaRPr lang="en-US" dirty="0"/>
          </a:p>
        </p:txBody>
      </p:sp>
      <p:sp>
        <p:nvSpPr>
          <p:cNvPr id="19" name="Date Placeholder 3"/>
          <p:cNvSpPr>
            <a:spLocks noGrp="1"/>
          </p:cNvSpPr>
          <p:nvPr>
            <p:ph type="dt" sz="half" idx="2"/>
          </p:nvPr>
        </p:nvSpPr>
        <p:spPr>
          <a:xfrm>
            <a:off x="399600" y="6492875"/>
            <a:ext cx="2409861" cy="365125"/>
          </a:xfrm>
          <a:prstGeom prst="rect">
            <a:avLst/>
          </a:prstGeom>
        </p:spPr>
        <p:txBody>
          <a:bodyPr anchor="ctr" anchorCtr="1"/>
          <a:lstStyle>
            <a:lvl1pPr algn="ctr" fontAlgn="ctr">
              <a:defRPr sz="1100" baseline="0">
                <a:solidFill>
                  <a:schemeClr val="bg2">
                    <a:lumMod val="50000"/>
                  </a:schemeClr>
                </a:solidFill>
                <a:latin typeface="Arial" charset="0"/>
                <a:ea typeface="Arial" charset="0"/>
                <a:cs typeface="Arial" charset="0"/>
              </a:defRPr>
            </a:lvl1pPr>
          </a:lstStyle>
          <a:p>
            <a:fld id="{B0292380-CAD4-5F4D-A42D-231AA9B1D96B}" type="datetime3">
              <a:rPr lang="en-HK" smtClean="0"/>
              <a:pPr/>
              <a:t>22 May 2020</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5" descr="NAE_PPT_Inside - Groove 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85800"/>
            <a:ext cx="9144001" cy="641350"/>
          </a:xfrm>
          <a:prstGeom prst="rect">
            <a:avLst/>
          </a:prstGeom>
        </p:spPr>
      </p:pic>
      <p:pic>
        <p:nvPicPr>
          <p:cNvPr id="9" name="Picture 8" descr="NAE_PPT for PNG_Inside - Groove Line Bottom.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278739"/>
            <a:ext cx="9144000" cy="641350"/>
          </a:xfrm>
          <a:prstGeom prst="rect">
            <a:avLst/>
          </a:prstGeom>
        </p:spPr>
      </p:pic>
      <p:sp>
        <p:nvSpPr>
          <p:cNvPr id="10" name="Title 1"/>
          <p:cNvSpPr>
            <a:spLocks noGrp="1"/>
          </p:cNvSpPr>
          <p:nvPr>
            <p:ph type="title"/>
          </p:nvPr>
        </p:nvSpPr>
        <p:spPr>
          <a:xfrm>
            <a:off x="306670" y="302171"/>
            <a:ext cx="7772400" cy="572961"/>
          </a:xfrm>
        </p:spPr>
        <p:txBody>
          <a:bodyPr anchor="t">
            <a:noAutofit/>
          </a:bodyPr>
          <a:lstStyle>
            <a:lvl1pPr algn="l">
              <a:defRPr sz="2800" b="0" i="0" cap="none" baseline="0">
                <a:solidFill>
                  <a:sysClr val="windowText" lastClr="00000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Footer Placeholder 2"/>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100" b="0" i="0">
                <a:solidFill>
                  <a:schemeClr val="bg2">
                    <a:lumMod val="50000"/>
                  </a:schemeClr>
                </a:solidFill>
                <a:latin typeface="Arial" charset="0"/>
                <a:ea typeface="Arial" charset="0"/>
                <a:cs typeface="Arial" charset="0"/>
              </a:defRPr>
            </a:lvl1pPr>
          </a:lstStyle>
          <a:p>
            <a:r>
              <a:rPr lang="en-US" dirty="0"/>
              <a:t>Title goes here</a:t>
            </a:r>
          </a:p>
        </p:txBody>
      </p:sp>
      <p:sp>
        <p:nvSpPr>
          <p:cNvPr id="15" name="Slide Number Placeholder 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100">
                <a:solidFill>
                  <a:schemeClr val="bg2">
                    <a:lumMod val="50000"/>
                  </a:schemeClr>
                </a:solidFill>
                <a:latin typeface="Arial" charset="0"/>
                <a:ea typeface="Arial" charset="0"/>
                <a:cs typeface="Arial" charset="0"/>
              </a:defRPr>
            </a:lvl1pPr>
          </a:lstStyle>
          <a:p>
            <a:fld id="{B21E416C-82ED-5C4D-8976-6F0E4F2B1DC2}" type="slidenum">
              <a:rPr lang="en-US" smtClean="0"/>
              <a:pPr/>
              <a:t>‹#›</a:t>
            </a:fld>
            <a:endParaRPr lang="en-US" dirty="0"/>
          </a:p>
        </p:txBody>
      </p:sp>
      <p:sp>
        <p:nvSpPr>
          <p:cNvPr id="16" name="Date Placeholder 3"/>
          <p:cNvSpPr>
            <a:spLocks noGrp="1"/>
          </p:cNvSpPr>
          <p:nvPr>
            <p:ph type="dt" sz="half" idx="10"/>
          </p:nvPr>
        </p:nvSpPr>
        <p:spPr>
          <a:xfrm>
            <a:off x="399600" y="6492875"/>
            <a:ext cx="2409861" cy="365125"/>
          </a:xfrm>
          <a:prstGeom prst="rect">
            <a:avLst/>
          </a:prstGeom>
        </p:spPr>
        <p:txBody>
          <a:bodyPr anchor="ctr" anchorCtr="1"/>
          <a:lstStyle>
            <a:lvl1pPr algn="ctr" fontAlgn="ctr">
              <a:defRPr sz="1100" baseline="0">
                <a:solidFill>
                  <a:schemeClr val="bg2">
                    <a:lumMod val="50000"/>
                  </a:schemeClr>
                </a:solidFill>
                <a:latin typeface="Arial" charset="0"/>
                <a:ea typeface="Arial" charset="0"/>
                <a:cs typeface="Arial" charset="0"/>
              </a:defRPr>
            </a:lvl1pPr>
          </a:lstStyle>
          <a:p>
            <a:fld id="{B0292380-CAD4-5F4D-A42D-231AA9B1D96B}" type="datetime3">
              <a:rPr lang="en-HK" smtClean="0"/>
              <a:pPr/>
              <a:t>22 May 2020</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pic>
        <p:nvPicPr>
          <p:cNvPr id="8" name="Picture 5" descr="NAE_PPT_Inside - Groove 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85800"/>
            <a:ext cx="9144001" cy="641350"/>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331063"/>
            <a:ext cx="9143999" cy="368447"/>
          </a:xfrm>
          <a:prstGeom prst="rect">
            <a:avLst/>
          </a:prstGeom>
        </p:spPr>
      </p:pic>
      <p:sp>
        <p:nvSpPr>
          <p:cNvPr id="10" name="Title 1"/>
          <p:cNvSpPr>
            <a:spLocks noGrp="1"/>
          </p:cNvSpPr>
          <p:nvPr>
            <p:ph type="title"/>
          </p:nvPr>
        </p:nvSpPr>
        <p:spPr>
          <a:xfrm>
            <a:off x="306670" y="302171"/>
            <a:ext cx="7772400" cy="572961"/>
          </a:xfrm>
        </p:spPr>
        <p:txBody>
          <a:bodyPr anchor="t">
            <a:noAutofit/>
          </a:bodyPr>
          <a:lstStyle>
            <a:lvl1pPr algn="l">
              <a:defRPr sz="2800" b="0" i="0" cap="none" baseline="0">
                <a:solidFill>
                  <a:sysClr val="windowText" lastClr="00000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Footer Placeholder 2"/>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100" b="0" i="0">
                <a:solidFill>
                  <a:schemeClr val="bg2">
                    <a:lumMod val="50000"/>
                  </a:schemeClr>
                </a:solidFill>
                <a:latin typeface="Arial" charset="0"/>
                <a:ea typeface="Arial" charset="0"/>
                <a:cs typeface="Arial" charset="0"/>
              </a:defRPr>
            </a:lvl1pPr>
          </a:lstStyle>
          <a:p>
            <a:r>
              <a:rPr lang="en-US" dirty="0"/>
              <a:t>Title goes here</a:t>
            </a:r>
          </a:p>
        </p:txBody>
      </p:sp>
      <p:sp>
        <p:nvSpPr>
          <p:cNvPr id="13" name="Slide Number Placeholder 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100">
                <a:solidFill>
                  <a:schemeClr val="bg2">
                    <a:lumMod val="50000"/>
                  </a:schemeClr>
                </a:solidFill>
                <a:latin typeface="Arial" charset="0"/>
                <a:ea typeface="Arial" charset="0"/>
                <a:cs typeface="Arial" charset="0"/>
              </a:defRPr>
            </a:lvl1pPr>
          </a:lstStyle>
          <a:p>
            <a:fld id="{B21E416C-82ED-5C4D-8976-6F0E4F2B1DC2}" type="slidenum">
              <a:rPr lang="en-US" smtClean="0"/>
              <a:pPr/>
              <a:t>‹#›</a:t>
            </a:fld>
            <a:endParaRPr lang="en-US" dirty="0"/>
          </a:p>
        </p:txBody>
      </p:sp>
      <p:sp>
        <p:nvSpPr>
          <p:cNvPr id="14" name="Date Placeholder 3"/>
          <p:cNvSpPr>
            <a:spLocks noGrp="1"/>
          </p:cNvSpPr>
          <p:nvPr>
            <p:ph type="dt" sz="half" idx="2"/>
          </p:nvPr>
        </p:nvSpPr>
        <p:spPr>
          <a:xfrm>
            <a:off x="399600" y="6492875"/>
            <a:ext cx="2409861" cy="365125"/>
          </a:xfrm>
          <a:prstGeom prst="rect">
            <a:avLst/>
          </a:prstGeom>
        </p:spPr>
        <p:txBody>
          <a:bodyPr anchor="ctr" anchorCtr="1"/>
          <a:lstStyle>
            <a:lvl1pPr algn="ctr" fontAlgn="ctr">
              <a:defRPr sz="1100" baseline="0">
                <a:solidFill>
                  <a:schemeClr val="bg2">
                    <a:lumMod val="50000"/>
                  </a:schemeClr>
                </a:solidFill>
                <a:latin typeface="Arial" charset="0"/>
                <a:ea typeface="Arial" charset="0"/>
                <a:cs typeface="Arial" charset="0"/>
              </a:defRPr>
            </a:lvl1pPr>
          </a:lstStyle>
          <a:p>
            <a:fld id="{B0292380-CAD4-5F4D-A42D-231AA9B1D96B}" type="datetime3">
              <a:rPr lang="en-HK" smtClean="0"/>
              <a:pPr/>
              <a:t>22 May 2020</a:t>
            </a:fld>
            <a:endParaRPr lang="en-US" dirty="0"/>
          </a:p>
        </p:txBody>
      </p:sp>
    </p:spTree>
    <p:extLst>
      <p:ext uri="{BB962C8B-B14F-4D97-AF65-F5344CB8AC3E}">
        <p14:creationId xmlns:p14="http://schemas.microsoft.com/office/powerpoint/2010/main" val="1893968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page">
    <p:spTree>
      <p:nvGrpSpPr>
        <p:cNvPr id="1" name=""/>
        <p:cNvGrpSpPr/>
        <p:nvPr/>
      </p:nvGrpSpPr>
      <p:grpSpPr>
        <a:xfrm>
          <a:off x="0" y="0"/>
          <a:ext cx="0" cy="0"/>
          <a:chOff x="0" y="0"/>
          <a:chExt cx="0" cy="0"/>
        </a:xfrm>
      </p:grpSpPr>
      <p:sp>
        <p:nvSpPr>
          <p:cNvPr id="5" name="Picture Placeholder 3"/>
          <p:cNvSpPr>
            <a:spLocks noGrp="1"/>
          </p:cNvSpPr>
          <p:nvPr>
            <p:ph type="pic" sz="quarter" idx="16" hasCustomPrompt="1"/>
          </p:nvPr>
        </p:nvSpPr>
        <p:spPr>
          <a:xfrm>
            <a:off x="-5774" y="0"/>
            <a:ext cx="9149773" cy="4648200"/>
          </a:xfrm>
        </p:spPr>
        <p:txBody>
          <a:bodyPr/>
          <a:lstStyle>
            <a:lvl1pPr>
              <a:buNone/>
              <a:defRPr baseline="0"/>
            </a:lvl1pPr>
          </a:lstStyle>
          <a:p>
            <a:r>
              <a:rPr lang="en-US" dirty="0"/>
              <a:t>Click to insert picture</a:t>
            </a:r>
          </a:p>
        </p:txBody>
      </p:sp>
      <p:sp>
        <p:nvSpPr>
          <p:cNvPr id="6" name="Rectangle 5"/>
          <p:cNvSpPr/>
          <p:nvPr userDrawn="1"/>
        </p:nvSpPr>
        <p:spPr>
          <a:xfrm>
            <a:off x="0" y="4419600"/>
            <a:ext cx="9144000" cy="2438400"/>
          </a:xfrm>
          <a:prstGeom prst="rect">
            <a:avLst/>
          </a:prstGeom>
          <a:solidFill>
            <a:srgbClr val="30CDD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7" name="Title 1"/>
          <p:cNvSpPr txBox="1">
            <a:spLocks/>
          </p:cNvSpPr>
          <p:nvPr userDrawn="1"/>
        </p:nvSpPr>
        <p:spPr>
          <a:xfrm>
            <a:off x="609600" y="4800599"/>
            <a:ext cx="4769224" cy="1233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0" i="0" kern="1200" cap="none">
                <a:solidFill>
                  <a:schemeClr val="bg1"/>
                </a:solidFill>
                <a:latin typeface="+mj-lt"/>
                <a:ea typeface="+mj-ea"/>
                <a:cs typeface="+mj-cs"/>
              </a:defRPr>
            </a:lvl1pPr>
          </a:lstStyle>
          <a:p>
            <a:endParaRPr lang="en-US" sz="4500" baseline="0" dirty="0">
              <a:latin typeface="dearJoe 5 CASUAL PRO" charset="0"/>
            </a:endParaRPr>
          </a:p>
        </p:txBody>
      </p:sp>
      <p:sp>
        <p:nvSpPr>
          <p:cNvPr id="11" name="Footer Placeholder 2"/>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100" b="0" i="0">
                <a:solidFill>
                  <a:schemeClr val="bg1"/>
                </a:solidFill>
                <a:latin typeface="Arial" charset="0"/>
                <a:ea typeface="Arial" charset="0"/>
                <a:cs typeface="Arial" charset="0"/>
              </a:defRPr>
            </a:lvl1pPr>
          </a:lstStyle>
          <a:p>
            <a:r>
              <a:rPr lang="en-US" dirty="0"/>
              <a:t>Title goes here</a:t>
            </a:r>
          </a:p>
        </p:txBody>
      </p:sp>
      <p:sp>
        <p:nvSpPr>
          <p:cNvPr id="12" name="Slide Number Placeholder 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100">
                <a:solidFill>
                  <a:schemeClr val="bg1"/>
                </a:solidFill>
                <a:latin typeface="Arial" charset="0"/>
                <a:ea typeface="Arial" charset="0"/>
                <a:cs typeface="Arial" charset="0"/>
              </a:defRPr>
            </a:lvl1pPr>
          </a:lstStyle>
          <a:p>
            <a:fld id="{B21E416C-82ED-5C4D-8976-6F0E4F2B1DC2}" type="slidenum">
              <a:rPr lang="en-US" smtClean="0"/>
              <a:pPr/>
              <a:t>‹#›</a:t>
            </a:fld>
            <a:endParaRPr lang="en-US" dirty="0"/>
          </a:p>
        </p:txBody>
      </p:sp>
      <p:sp>
        <p:nvSpPr>
          <p:cNvPr id="13" name="Date Placeholder 3"/>
          <p:cNvSpPr>
            <a:spLocks noGrp="1"/>
          </p:cNvSpPr>
          <p:nvPr>
            <p:ph type="dt" sz="half" idx="2"/>
          </p:nvPr>
        </p:nvSpPr>
        <p:spPr>
          <a:xfrm>
            <a:off x="399600" y="6492875"/>
            <a:ext cx="2409861" cy="365125"/>
          </a:xfrm>
          <a:prstGeom prst="rect">
            <a:avLst/>
          </a:prstGeom>
        </p:spPr>
        <p:txBody>
          <a:bodyPr anchor="ctr" anchorCtr="1"/>
          <a:lstStyle>
            <a:lvl1pPr algn="ctr" fontAlgn="ctr">
              <a:defRPr sz="1100" baseline="0">
                <a:solidFill>
                  <a:schemeClr val="bg1"/>
                </a:solidFill>
                <a:latin typeface="Arial" charset="0"/>
                <a:ea typeface="Arial" charset="0"/>
                <a:cs typeface="Arial" charset="0"/>
              </a:defRPr>
            </a:lvl1pPr>
          </a:lstStyle>
          <a:p>
            <a:fld id="{B0292380-CAD4-5F4D-A42D-231AA9B1D96B}" type="datetime3">
              <a:rPr lang="en-HK" smtClean="0"/>
              <a:pPr/>
              <a:t>22 May 2020</a:t>
            </a:fld>
            <a:endParaRPr lang="en-US" dirty="0"/>
          </a:p>
        </p:txBody>
      </p:sp>
      <p:sp>
        <p:nvSpPr>
          <p:cNvPr id="10" name="Title 1"/>
          <p:cNvSpPr>
            <a:spLocks noGrp="1"/>
          </p:cNvSpPr>
          <p:nvPr>
            <p:ph type="title" hasCustomPrompt="1"/>
          </p:nvPr>
        </p:nvSpPr>
        <p:spPr>
          <a:xfrm>
            <a:off x="609600" y="4764373"/>
            <a:ext cx="5268685" cy="1633919"/>
          </a:xfrm>
        </p:spPr>
        <p:txBody>
          <a:bodyPr anchor="t">
            <a:noAutofit/>
          </a:bodyPr>
          <a:lstStyle>
            <a:lvl1pPr algn="l">
              <a:defRPr sz="4500" b="0" i="0" cap="none" baseline="0">
                <a:solidFill>
                  <a:schemeClr val="bg1"/>
                </a:solidFill>
                <a:latin typeface="dearJoe 5 CASUAL PRO"/>
              </a:defRPr>
            </a:lvl1pPr>
          </a:lstStyle>
          <a:p>
            <a:r>
              <a:rPr lang="en-US" dirty="0"/>
              <a:t>Thank You</a:t>
            </a:r>
          </a:p>
        </p:txBody>
      </p:sp>
    </p:spTree>
    <p:extLst>
      <p:ext uri="{BB962C8B-B14F-4D97-AF65-F5344CB8AC3E}">
        <p14:creationId xmlns:p14="http://schemas.microsoft.com/office/powerpoint/2010/main" val="171392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BD7-9256-CC48-92F8-9292A4C7AC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1D3CA30-DFF6-1947-A7A7-B6328235992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4FE07BF-4B81-B54D-BE68-DE9F02B7CC17}"/>
              </a:ext>
            </a:extLst>
          </p:cNvPr>
          <p:cNvSpPr>
            <a:spLocks noGrp="1"/>
          </p:cNvSpPr>
          <p:nvPr>
            <p:ph type="dt" sz="half" idx="10"/>
          </p:nvPr>
        </p:nvSpPr>
        <p:spPr/>
        <p:txBody>
          <a:bodyPr/>
          <a:lstStyle/>
          <a:p>
            <a:fld id="{400C8B48-8CD8-D242-B27C-20EA5F4E7531}" type="datetimeFigureOut">
              <a:rPr lang="en-US" smtClean="0"/>
              <a:t>5/22/20</a:t>
            </a:fld>
            <a:endParaRPr lang="en-US"/>
          </a:p>
        </p:txBody>
      </p:sp>
      <p:sp>
        <p:nvSpPr>
          <p:cNvPr id="5" name="Footer Placeholder 4">
            <a:extLst>
              <a:ext uri="{FF2B5EF4-FFF2-40B4-BE49-F238E27FC236}">
                <a16:creationId xmlns:a16="http://schemas.microsoft.com/office/drawing/2014/main" id="{20E52377-D818-7540-A62A-89C094C80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41AEB-C8EE-0742-8F33-13B47BC373C9}"/>
              </a:ext>
            </a:extLst>
          </p:cNvPr>
          <p:cNvSpPr>
            <a:spLocks noGrp="1"/>
          </p:cNvSpPr>
          <p:nvPr>
            <p:ph type="sldNum" sz="quarter" idx="12"/>
          </p:nvPr>
        </p:nvSpPr>
        <p:spPr/>
        <p:txBody>
          <a:bodyPr/>
          <a:lstStyle/>
          <a:p>
            <a:fld id="{7CA7BAFC-7548-AF4F-ABD5-FE18D33E4DEA}" type="slidenum">
              <a:rPr lang="en-US" smtClean="0"/>
              <a:t>‹#›</a:t>
            </a:fld>
            <a:endParaRPr lang="en-US"/>
          </a:p>
        </p:txBody>
      </p:sp>
    </p:spTree>
    <p:extLst>
      <p:ext uri="{BB962C8B-B14F-4D97-AF65-F5344CB8AC3E}">
        <p14:creationId xmlns:p14="http://schemas.microsoft.com/office/powerpoint/2010/main" val="17055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5246A4-04B1-8140-BBD8-2E80A43F14BC}"/>
              </a:ext>
            </a:extLst>
          </p:cNvPr>
          <p:cNvSpPr>
            <a:spLocks noGrp="1"/>
          </p:cNvSpPr>
          <p:nvPr>
            <p:ph type="dt" sz="half" idx="10"/>
          </p:nvPr>
        </p:nvSpPr>
        <p:spPr/>
        <p:txBody>
          <a:bodyPr/>
          <a:lstStyle/>
          <a:p>
            <a:fld id="{400C8B48-8CD8-D242-B27C-20EA5F4E7531}" type="datetimeFigureOut">
              <a:rPr lang="en-US" smtClean="0"/>
              <a:t>5/22/20</a:t>
            </a:fld>
            <a:endParaRPr lang="en-US"/>
          </a:p>
        </p:txBody>
      </p:sp>
      <p:sp>
        <p:nvSpPr>
          <p:cNvPr id="3" name="Footer Placeholder 2">
            <a:extLst>
              <a:ext uri="{FF2B5EF4-FFF2-40B4-BE49-F238E27FC236}">
                <a16:creationId xmlns:a16="http://schemas.microsoft.com/office/drawing/2014/main" id="{24BB10DA-9302-8247-AF52-24E868B32D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2E57AF-FE2E-B144-9005-1355EE45F2EC}"/>
              </a:ext>
            </a:extLst>
          </p:cNvPr>
          <p:cNvSpPr>
            <a:spLocks noGrp="1"/>
          </p:cNvSpPr>
          <p:nvPr>
            <p:ph type="sldNum" sz="quarter" idx="12"/>
          </p:nvPr>
        </p:nvSpPr>
        <p:spPr/>
        <p:txBody>
          <a:bodyPr/>
          <a:lstStyle/>
          <a:p>
            <a:fld id="{7CA7BAFC-7548-AF4F-ABD5-FE18D33E4DEA}" type="slidenum">
              <a:rPr lang="en-US" smtClean="0"/>
              <a:t>‹#›</a:t>
            </a:fld>
            <a:endParaRPr lang="en-US"/>
          </a:p>
        </p:txBody>
      </p:sp>
    </p:spTree>
    <p:extLst>
      <p:ext uri="{BB962C8B-B14F-4D97-AF65-F5344CB8AC3E}">
        <p14:creationId xmlns:p14="http://schemas.microsoft.com/office/powerpoint/2010/main" val="2473191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age Teal">
    <p:spTree>
      <p:nvGrpSpPr>
        <p:cNvPr id="1" name=""/>
        <p:cNvGrpSpPr/>
        <p:nvPr/>
      </p:nvGrpSpPr>
      <p:grpSpPr>
        <a:xfrm>
          <a:off x="0" y="0"/>
          <a:ext cx="0" cy="0"/>
          <a:chOff x="0" y="0"/>
          <a:chExt cx="0" cy="0"/>
        </a:xfrm>
      </p:grpSpPr>
      <p:sp>
        <p:nvSpPr>
          <p:cNvPr id="6" name="Rectangle 5"/>
          <p:cNvSpPr/>
          <p:nvPr userDrawn="1"/>
        </p:nvSpPr>
        <p:spPr>
          <a:xfrm>
            <a:off x="0" y="-5080"/>
            <a:ext cx="9144000" cy="6858000"/>
          </a:xfrm>
          <a:prstGeom prst="rect">
            <a:avLst/>
          </a:prstGeom>
          <a:solidFill>
            <a:srgbClr val="30CDD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9" name="Text Placeholder 2"/>
          <p:cNvSpPr>
            <a:spLocks noGrp="1"/>
          </p:cNvSpPr>
          <p:nvPr>
            <p:ph type="body" idx="1"/>
          </p:nvPr>
        </p:nvSpPr>
        <p:spPr>
          <a:xfrm>
            <a:off x="609600" y="5306887"/>
            <a:ext cx="7886700" cy="1185832"/>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itle 1"/>
          <p:cNvSpPr>
            <a:spLocks noGrp="1"/>
          </p:cNvSpPr>
          <p:nvPr>
            <p:ph type="title"/>
          </p:nvPr>
        </p:nvSpPr>
        <p:spPr>
          <a:xfrm>
            <a:off x="532760" y="3672968"/>
            <a:ext cx="5268685" cy="1633919"/>
          </a:xfrm>
        </p:spPr>
        <p:txBody>
          <a:bodyPr anchor="t">
            <a:noAutofit/>
          </a:bodyPr>
          <a:lstStyle>
            <a:lvl1pPr algn="l">
              <a:defRPr sz="6000" b="0" i="0" cap="none" baseline="0">
                <a:solidFill>
                  <a:schemeClr val="bg1"/>
                </a:solidFill>
                <a:latin typeface="dearJoe 5 CASUAL PRO"/>
              </a:defRPr>
            </a:lvl1pPr>
          </a:lstStyle>
          <a:p>
            <a:r>
              <a:rPr lang="en-US"/>
              <a:t>Click to edit Master title style</a:t>
            </a:r>
            <a:endParaRPr lang="en-US" dirty="0"/>
          </a:p>
        </p:txBody>
      </p:sp>
      <p:sp>
        <p:nvSpPr>
          <p:cNvPr id="8" name="Footer Placeholder 2"/>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100" b="0" i="0">
                <a:solidFill>
                  <a:schemeClr val="bg1"/>
                </a:solidFill>
                <a:latin typeface="Arial" charset="0"/>
                <a:ea typeface="Arial" charset="0"/>
                <a:cs typeface="Arial" charset="0"/>
              </a:defRPr>
            </a:lvl1pPr>
          </a:lstStyle>
          <a:p>
            <a:r>
              <a:rPr lang="en-US" dirty="0"/>
              <a:t>Title goes here</a:t>
            </a:r>
          </a:p>
        </p:txBody>
      </p:sp>
      <p:sp>
        <p:nvSpPr>
          <p:cNvPr id="10" name="Slide Number Placeholder 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100">
                <a:solidFill>
                  <a:schemeClr val="bg1"/>
                </a:solidFill>
                <a:latin typeface="Arial" charset="0"/>
                <a:ea typeface="Arial" charset="0"/>
                <a:cs typeface="Arial" charset="0"/>
              </a:defRPr>
            </a:lvl1pPr>
          </a:lstStyle>
          <a:p>
            <a:fld id="{B21E416C-82ED-5C4D-8976-6F0E4F2B1DC2}" type="slidenum">
              <a:rPr lang="en-US" smtClean="0"/>
              <a:pPr/>
              <a:t>‹#›</a:t>
            </a:fld>
            <a:endParaRPr lang="en-US" dirty="0"/>
          </a:p>
        </p:txBody>
      </p:sp>
      <p:sp>
        <p:nvSpPr>
          <p:cNvPr id="14" name="Date Placeholder 3"/>
          <p:cNvSpPr>
            <a:spLocks noGrp="1"/>
          </p:cNvSpPr>
          <p:nvPr>
            <p:ph type="dt" sz="half" idx="2"/>
          </p:nvPr>
        </p:nvSpPr>
        <p:spPr>
          <a:xfrm>
            <a:off x="399600" y="6492875"/>
            <a:ext cx="2409861" cy="365125"/>
          </a:xfrm>
          <a:prstGeom prst="rect">
            <a:avLst/>
          </a:prstGeom>
        </p:spPr>
        <p:txBody>
          <a:bodyPr anchor="ctr" anchorCtr="1"/>
          <a:lstStyle>
            <a:lvl1pPr algn="ctr" fontAlgn="ctr">
              <a:defRPr sz="1100" baseline="0">
                <a:solidFill>
                  <a:schemeClr val="bg1"/>
                </a:solidFill>
                <a:latin typeface="Arial" charset="0"/>
                <a:ea typeface="Arial" charset="0"/>
                <a:cs typeface="Arial" charset="0"/>
              </a:defRPr>
            </a:lvl1pPr>
          </a:lstStyle>
          <a:p>
            <a:fld id="{B0292380-CAD4-5F4D-A42D-231AA9B1D96B}" type="datetime3">
              <a:rPr lang="en-HK" smtClean="0"/>
              <a:pPr/>
              <a:t>22 May 2020</a:t>
            </a:fld>
            <a:endParaRPr lang="en-US" dirty="0"/>
          </a:p>
        </p:txBody>
      </p:sp>
    </p:spTree>
    <p:extLst>
      <p:ext uri="{BB962C8B-B14F-4D97-AF65-F5344CB8AC3E}">
        <p14:creationId xmlns:p14="http://schemas.microsoft.com/office/powerpoint/2010/main" val="18214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lage blue">
    <p:spTree>
      <p:nvGrpSpPr>
        <p:cNvPr id="1" name=""/>
        <p:cNvGrpSpPr/>
        <p:nvPr/>
      </p:nvGrpSpPr>
      <p:grpSpPr>
        <a:xfrm>
          <a:off x="0" y="0"/>
          <a:ext cx="0" cy="0"/>
          <a:chOff x="0" y="0"/>
          <a:chExt cx="0" cy="0"/>
        </a:xfrm>
      </p:grpSpPr>
      <p:sp>
        <p:nvSpPr>
          <p:cNvPr id="12" name="Rectangle 11"/>
          <p:cNvSpPr/>
          <p:nvPr userDrawn="1"/>
        </p:nvSpPr>
        <p:spPr>
          <a:xfrm>
            <a:off x="0" y="-12700"/>
            <a:ext cx="9144000" cy="6858000"/>
          </a:xfrm>
          <a:prstGeom prst="rect">
            <a:avLst/>
          </a:prstGeom>
          <a:solidFill>
            <a:srgbClr val="00305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9" name="Text Placeholder 2"/>
          <p:cNvSpPr>
            <a:spLocks noGrp="1"/>
          </p:cNvSpPr>
          <p:nvPr>
            <p:ph type="body" idx="1"/>
          </p:nvPr>
        </p:nvSpPr>
        <p:spPr>
          <a:xfrm>
            <a:off x="609600" y="5306886"/>
            <a:ext cx="7886700" cy="1154175"/>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1"/>
          <p:cNvSpPr>
            <a:spLocks noGrp="1"/>
          </p:cNvSpPr>
          <p:nvPr>
            <p:ph type="title"/>
          </p:nvPr>
        </p:nvSpPr>
        <p:spPr>
          <a:xfrm>
            <a:off x="532760" y="3672968"/>
            <a:ext cx="5268685" cy="1633919"/>
          </a:xfrm>
        </p:spPr>
        <p:txBody>
          <a:bodyPr anchor="t">
            <a:noAutofit/>
          </a:bodyPr>
          <a:lstStyle>
            <a:lvl1pPr algn="l">
              <a:defRPr sz="6000" b="0" i="0" cap="none" baseline="0">
                <a:solidFill>
                  <a:schemeClr val="bg1"/>
                </a:solidFill>
                <a:latin typeface="dearJoe 5 CASUAL PRO"/>
              </a:defRPr>
            </a:lvl1pPr>
          </a:lstStyle>
          <a:p>
            <a:r>
              <a:rPr lang="en-US"/>
              <a:t>Click to edit Master title style</a:t>
            </a:r>
            <a:endParaRPr lang="en-US" dirty="0"/>
          </a:p>
        </p:txBody>
      </p:sp>
      <p:sp>
        <p:nvSpPr>
          <p:cNvPr id="8" name="Footer Placeholder 2"/>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100" b="0" i="0">
                <a:solidFill>
                  <a:schemeClr val="bg1"/>
                </a:solidFill>
                <a:latin typeface="Arial" charset="0"/>
                <a:ea typeface="Arial" charset="0"/>
                <a:cs typeface="Arial" charset="0"/>
              </a:defRPr>
            </a:lvl1pPr>
          </a:lstStyle>
          <a:p>
            <a:r>
              <a:rPr lang="en-US" dirty="0"/>
              <a:t>Title goes here</a:t>
            </a:r>
          </a:p>
        </p:txBody>
      </p:sp>
      <p:sp>
        <p:nvSpPr>
          <p:cNvPr id="11" name="Slide Number Placeholder 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100">
                <a:solidFill>
                  <a:schemeClr val="bg1"/>
                </a:solidFill>
                <a:latin typeface="Arial" charset="0"/>
                <a:ea typeface="Arial" charset="0"/>
                <a:cs typeface="Arial" charset="0"/>
              </a:defRPr>
            </a:lvl1pPr>
          </a:lstStyle>
          <a:p>
            <a:fld id="{B21E416C-82ED-5C4D-8976-6F0E4F2B1DC2}" type="slidenum">
              <a:rPr lang="en-US" smtClean="0"/>
              <a:pPr/>
              <a:t>‹#›</a:t>
            </a:fld>
            <a:endParaRPr lang="en-US" dirty="0"/>
          </a:p>
        </p:txBody>
      </p:sp>
      <p:sp>
        <p:nvSpPr>
          <p:cNvPr id="13" name="Date Placeholder 3"/>
          <p:cNvSpPr>
            <a:spLocks noGrp="1"/>
          </p:cNvSpPr>
          <p:nvPr>
            <p:ph type="dt" sz="half" idx="2"/>
          </p:nvPr>
        </p:nvSpPr>
        <p:spPr>
          <a:xfrm>
            <a:off x="399600" y="6492875"/>
            <a:ext cx="2409861" cy="365125"/>
          </a:xfrm>
          <a:prstGeom prst="rect">
            <a:avLst/>
          </a:prstGeom>
        </p:spPr>
        <p:txBody>
          <a:bodyPr anchor="ctr" anchorCtr="1"/>
          <a:lstStyle>
            <a:lvl1pPr algn="ctr" fontAlgn="ctr">
              <a:defRPr sz="1100" baseline="0">
                <a:solidFill>
                  <a:schemeClr val="bg1"/>
                </a:solidFill>
                <a:latin typeface="Arial" charset="0"/>
                <a:ea typeface="Arial" charset="0"/>
                <a:cs typeface="Arial" charset="0"/>
              </a:defRPr>
            </a:lvl1pPr>
          </a:lstStyle>
          <a:p>
            <a:fld id="{B0292380-CAD4-5F4D-A42D-231AA9B1D96B}" type="datetime3">
              <a:rPr lang="en-HK" smtClean="0"/>
              <a:pPr/>
              <a:t>22 May 2020</a:t>
            </a:fld>
            <a:endParaRPr lang="en-US" dirty="0"/>
          </a:p>
        </p:txBody>
      </p:sp>
    </p:spTree>
    <p:extLst>
      <p:ext uri="{BB962C8B-B14F-4D97-AF65-F5344CB8AC3E}">
        <p14:creationId xmlns:p14="http://schemas.microsoft.com/office/powerpoint/2010/main" val="2016748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age_Yellow">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FCC31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12" name="Text Placeholder 2"/>
          <p:cNvSpPr>
            <a:spLocks noGrp="1"/>
          </p:cNvSpPr>
          <p:nvPr>
            <p:ph type="body" idx="1"/>
          </p:nvPr>
        </p:nvSpPr>
        <p:spPr>
          <a:xfrm>
            <a:off x="609600" y="5306886"/>
            <a:ext cx="7886700" cy="1154175"/>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itle 1"/>
          <p:cNvSpPr>
            <a:spLocks noGrp="1"/>
          </p:cNvSpPr>
          <p:nvPr>
            <p:ph type="title"/>
          </p:nvPr>
        </p:nvSpPr>
        <p:spPr>
          <a:xfrm>
            <a:off x="532760" y="3672968"/>
            <a:ext cx="5268685" cy="1633919"/>
          </a:xfrm>
        </p:spPr>
        <p:txBody>
          <a:bodyPr anchor="t">
            <a:noAutofit/>
          </a:bodyPr>
          <a:lstStyle>
            <a:lvl1pPr algn="l">
              <a:defRPr sz="6000" b="0" i="0" cap="none" baseline="0">
                <a:solidFill>
                  <a:schemeClr val="bg1"/>
                </a:solidFill>
                <a:latin typeface="dearJoe 5 CASUAL PRO"/>
              </a:defRPr>
            </a:lvl1pPr>
          </a:lstStyle>
          <a:p>
            <a:r>
              <a:rPr lang="en-US"/>
              <a:t>Click to edit Master title style</a:t>
            </a:r>
            <a:endParaRPr lang="en-US" dirty="0"/>
          </a:p>
        </p:txBody>
      </p:sp>
      <p:sp>
        <p:nvSpPr>
          <p:cNvPr id="8" name="Footer Placeholder 2"/>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100" b="0" i="0">
                <a:solidFill>
                  <a:schemeClr val="bg1"/>
                </a:solidFill>
                <a:latin typeface="Arial" charset="0"/>
                <a:ea typeface="Arial" charset="0"/>
                <a:cs typeface="Arial" charset="0"/>
              </a:defRPr>
            </a:lvl1pPr>
          </a:lstStyle>
          <a:p>
            <a:r>
              <a:rPr lang="en-US" dirty="0"/>
              <a:t>Title goes here</a:t>
            </a:r>
          </a:p>
        </p:txBody>
      </p:sp>
      <p:sp>
        <p:nvSpPr>
          <p:cNvPr id="14" name="Slide Number Placeholder 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100">
                <a:solidFill>
                  <a:schemeClr val="bg1"/>
                </a:solidFill>
                <a:latin typeface="Arial" charset="0"/>
                <a:ea typeface="Arial" charset="0"/>
                <a:cs typeface="Arial" charset="0"/>
              </a:defRPr>
            </a:lvl1pPr>
          </a:lstStyle>
          <a:p>
            <a:fld id="{B21E416C-82ED-5C4D-8976-6F0E4F2B1DC2}" type="slidenum">
              <a:rPr lang="en-US" smtClean="0"/>
              <a:pPr/>
              <a:t>‹#›</a:t>
            </a:fld>
            <a:endParaRPr lang="en-US" dirty="0"/>
          </a:p>
        </p:txBody>
      </p:sp>
      <p:sp>
        <p:nvSpPr>
          <p:cNvPr id="15" name="Date Placeholder 3"/>
          <p:cNvSpPr>
            <a:spLocks noGrp="1"/>
          </p:cNvSpPr>
          <p:nvPr>
            <p:ph type="dt" sz="half" idx="2"/>
          </p:nvPr>
        </p:nvSpPr>
        <p:spPr>
          <a:xfrm>
            <a:off x="399600" y="6492875"/>
            <a:ext cx="2409861" cy="365125"/>
          </a:xfrm>
          <a:prstGeom prst="rect">
            <a:avLst/>
          </a:prstGeom>
        </p:spPr>
        <p:txBody>
          <a:bodyPr anchor="ctr" anchorCtr="1"/>
          <a:lstStyle>
            <a:lvl1pPr algn="ctr" fontAlgn="ctr">
              <a:defRPr sz="1100" baseline="0">
                <a:solidFill>
                  <a:schemeClr val="bg1"/>
                </a:solidFill>
                <a:latin typeface="Arial" charset="0"/>
                <a:ea typeface="Arial" charset="0"/>
                <a:cs typeface="Arial" charset="0"/>
              </a:defRPr>
            </a:lvl1pPr>
          </a:lstStyle>
          <a:p>
            <a:fld id="{B0292380-CAD4-5F4D-A42D-231AA9B1D96B}" type="datetime3">
              <a:rPr lang="en-HK" smtClean="0"/>
              <a:pPr/>
              <a:t>22 May 2020</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page_Yellow">
    <p:spTree>
      <p:nvGrpSpPr>
        <p:cNvPr id="1" name=""/>
        <p:cNvGrpSpPr/>
        <p:nvPr/>
      </p:nvGrpSpPr>
      <p:grpSpPr>
        <a:xfrm>
          <a:off x="0" y="0"/>
          <a:ext cx="0" cy="0"/>
          <a:chOff x="0" y="0"/>
          <a:chExt cx="0" cy="0"/>
        </a:xfrm>
      </p:grpSpPr>
      <p:sp>
        <p:nvSpPr>
          <p:cNvPr id="11" name="Rectangle 10"/>
          <p:cNvSpPr/>
          <p:nvPr userDrawn="1"/>
        </p:nvSpPr>
        <p:spPr>
          <a:xfrm>
            <a:off x="0" y="-5080"/>
            <a:ext cx="9144000" cy="685800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14" name="Text Placeholder 2"/>
          <p:cNvSpPr>
            <a:spLocks noGrp="1"/>
          </p:cNvSpPr>
          <p:nvPr>
            <p:ph type="body" idx="1"/>
          </p:nvPr>
        </p:nvSpPr>
        <p:spPr>
          <a:xfrm>
            <a:off x="609600" y="5306886"/>
            <a:ext cx="7886700" cy="1154175"/>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itle 1"/>
          <p:cNvSpPr>
            <a:spLocks noGrp="1"/>
          </p:cNvSpPr>
          <p:nvPr>
            <p:ph type="title"/>
          </p:nvPr>
        </p:nvSpPr>
        <p:spPr>
          <a:xfrm>
            <a:off x="532760" y="3672968"/>
            <a:ext cx="5268685" cy="1633919"/>
          </a:xfrm>
        </p:spPr>
        <p:txBody>
          <a:bodyPr anchor="t">
            <a:noAutofit/>
          </a:bodyPr>
          <a:lstStyle>
            <a:lvl1pPr algn="l">
              <a:defRPr sz="6000" b="0" i="0" cap="none" baseline="0">
                <a:solidFill>
                  <a:schemeClr val="bg1"/>
                </a:solidFill>
                <a:latin typeface="dearJoe 5 CASUAL PRO"/>
              </a:defRPr>
            </a:lvl1pPr>
          </a:lstStyle>
          <a:p>
            <a:r>
              <a:rPr lang="en-US"/>
              <a:t>Click to edit Master title style</a:t>
            </a:r>
            <a:endParaRPr lang="en-US" dirty="0"/>
          </a:p>
        </p:txBody>
      </p:sp>
      <p:sp>
        <p:nvSpPr>
          <p:cNvPr id="8" name="Footer Placeholder 2"/>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100" b="0" i="0">
                <a:solidFill>
                  <a:schemeClr val="bg1"/>
                </a:solidFill>
                <a:latin typeface="Arial" charset="0"/>
                <a:ea typeface="Arial" charset="0"/>
                <a:cs typeface="Arial" charset="0"/>
              </a:defRPr>
            </a:lvl1pPr>
          </a:lstStyle>
          <a:p>
            <a:r>
              <a:rPr lang="en-US" dirty="0"/>
              <a:t>Title goes here</a:t>
            </a:r>
          </a:p>
        </p:txBody>
      </p:sp>
      <p:sp>
        <p:nvSpPr>
          <p:cNvPr id="9" name="Slide Number Placeholder 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100">
                <a:solidFill>
                  <a:schemeClr val="bg1"/>
                </a:solidFill>
                <a:latin typeface="Arial" charset="0"/>
                <a:ea typeface="Arial" charset="0"/>
                <a:cs typeface="Arial" charset="0"/>
              </a:defRPr>
            </a:lvl1pPr>
          </a:lstStyle>
          <a:p>
            <a:fld id="{B21E416C-82ED-5C4D-8976-6F0E4F2B1DC2}" type="slidenum">
              <a:rPr lang="en-US" smtClean="0"/>
              <a:pPr/>
              <a:t>‹#›</a:t>
            </a:fld>
            <a:endParaRPr lang="en-US" dirty="0"/>
          </a:p>
        </p:txBody>
      </p:sp>
      <p:sp>
        <p:nvSpPr>
          <p:cNvPr id="10" name="Date Placeholder 3"/>
          <p:cNvSpPr>
            <a:spLocks noGrp="1"/>
          </p:cNvSpPr>
          <p:nvPr>
            <p:ph type="dt" sz="half" idx="2"/>
          </p:nvPr>
        </p:nvSpPr>
        <p:spPr>
          <a:xfrm>
            <a:off x="399600" y="6492875"/>
            <a:ext cx="2409861" cy="365125"/>
          </a:xfrm>
          <a:prstGeom prst="rect">
            <a:avLst/>
          </a:prstGeom>
        </p:spPr>
        <p:txBody>
          <a:bodyPr anchor="ctr" anchorCtr="1"/>
          <a:lstStyle>
            <a:lvl1pPr algn="ctr" fontAlgn="ctr">
              <a:defRPr sz="1100" baseline="0">
                <a:solidFill>
                  <a:schemeClr val="bg1"/>
                </a:solidFill>
                <a:latin typeface="Arial" charset="0"/>
                <a:ea typeface="Arial" charset="0"/>
                <a:cs typeface="Arial" charset="0"/>
              </a:defRPr>
            </a:lvl1pPr>
          </a:lstStyle>
          <a:p>
            <a:fld id="{B0292380-CAD4-5F4D-A42D-231AA9B1D96B}" type="datetime3">
              <a:rPr lang="en-HK" smtClean="0"/>
              <a:pPr/>
              <a:t>22 May 2020</a:t>
            </a:fld>
            <a:endParaRPr lang="en-US" dirty="0"/>
          </a:p>
        </p:txBody>
      </p:sp>
    </p:spTree>
    <p:extLst>
      <p:ext uri="{BB962C8B-B14F-4D97-AF65-F5344CB8AC3E}">
        <p14:creationId xmlns:p14="http://schemas.microsoft.com/office/powerpoint/2010/main" val="3903311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page purple">
    <p:spTree>
      <p:nvGrpSpPr>
        <p:cNvPr id="1" name=""/>
        <p:cNvGrpSpPr/>
        <p:nvPr/>
      </p:nvGrpSpPr>
      <p:grpSpPr>
        <a:xfrm>
          <a:off x="0" y="0"/>
          <a:ext cx="0" cy="0"/>
          <a:chOff x="0" y="0"/>
          <a:chExt cx="0" cy="0"/>
        </a:xfrm>
      </p:grpSpPr>
      <p:sp>
        <p:nvSpPr>
          <p:cNvPr id="9" name="Rectangle 8"/>
          <p:cNvSpPr/>
          <p:nvPr userDrawn="1"/>
        </p:nvSpPr>
        <p:spPr>
          <a:xfrm>
            <a:off x="0" y="-12700"/>
            <a:ext cx="9144000" cy="6858000"/>
          </a:xfrm>
          <a:prstGeom prst="rect">
            <a:avLst/>
          </a:prstGeom>
          <a:solidFill>
            <a:srgbClr val="52176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14" name="Text Placeholder 2"/>
          <p:cNvSpPr>
            <a:spLocks noGrp="1"/>
          </p:cNvSpPr>
          <p:nvPr>
            <p:ph type="body" idx="1"/>
          </p:nvPr>
        </p:nvSpPr>
        <p:spPr>
          <a:xfrm>
            <a:off x="609600" y="5306886"/>
            <a:ext cx="7886700" cy="1154175"/>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itle 1"/>
          <p:cNvSpPr>
            <a:spLocks noGrp="1"/>
          </p:cNvSpPr>
          <p:nvPr>
            <p:ph type="title"/>
          </p:nvPr>
        </p:nvSpPr>
        <p:spPr>
          <a:xfrm>
            <a:off x="532760" y="3672968"/>
            <a:ext cx="5268685" cy="1633919"/>
          </a:xfrm>
        </p:spPr>
        <p:txBody>
          <a:bodyPr anchor="t">
            <a:noAutofit/>
          </a:bodyPr>
          <a:lstStyle>
            <a:lvl1pPr algn="l">
              <a:defRPr sz="6000" b="0" i="0" cap="none" baseline="0">
                <a:solidFill>
                  <a:schemeClr val="bg1"/>
                </a:solidFill>
                <a:latin typeface="dearJoe 5 CASUAL PRO"/>
              </a:defRPr>
            </a:lvl1pPr>
          </a:lstStyle>
          <a:p>
            <a:r>
              <a:rPr lang="en-US"/>
              <a:t>Click to edit Master title style</a:t>
            </a:r>
            <a:endParaRPr lang="en-US" dirty="0"/>
          </a:p>
        </p:txBody>
      </p:sp>
      <p:sp>
        <p:nvSpPr>
          <p:cNvPr id="8" name="Footer Placeholder 2"/>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100" b="0" i="0">
                <a:solidFill>
                  <a:schemeClr val="bg1"/>
                </a:solidFill>
                <a:latin typeface="Arial" charset="0"/>
                <a:ea typeface="Arial" charset="0"/>
                <a:cs typeface="Arial" charset="0"/>
              </a:defRPr>
            </a:lvl1pPr>
          </a:lstStyle>
          <a:p>
            <a:r>
              <a:rPr lang="en-US" dirty="0"/>
              <a:t>Title goes here</a:t>
            </a:r>
          </a:p>
        </p:txBody>
      </p:sp>
      <p:sp>
        <p:nvSpPr>
          <p:cNvPr id="10" name="Slide Number Placeholder 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100">
                <a:solidFill>
                  <a:schemeClr val="bg1"/>
                </a:solidFill>
                <a:latin typeface="Arial" charset="0"/>
                <a:ea typeface="Arial" charset="0"/>
                <a:cs typeface="Arial" charset="0"/>
              </a:defRPr>
            </a:lvl1pPr>
          </a:lstStyle>
          <a:p>
            <a:fld id="{B21E416C-82ED-5C4D-8976-6F0E4F2B1DC2}" type="slidenum">
              <a:rPr lang="en-US" smtClean="0"/>
              <a:pPr/>
              <a:t>‹#›</a:t>
            </a:fld>
            <a:endParaRPr lang="en-US" dirty="0"/>
          </a:p>
        </p:txBody>
      </p:sp>
      <p:sp>
        <p:nvSpPr>
          <p:cNvPr id="11" name="Date Placeholder 3"/>
          <p:cNvSpPr>
            <a:spLocks noGrp="1"/>
          </p:cNvSpPr>
          <p:nvPr>
            <p:ph type="dt" sz="half" idx="2"/>
          </p:nvPr>
        </p:nvSpPr>
        <p:spPr>
          <a:xfrm>
            <a:off x="399600" y="6492875"/>
            <a:ext cx="2409861" cy="365125"/>
          </a:xfrm>
          <a:prstGeom prst="rect">
            <a:avLst/>
          </a:prstGeom>
        </p:spPr>
        <p:txBody>
          <a:bodyPr anchor="ctr" anchorCtr="1"/>
          <a:lstStyle>
            <a:lvl1pPr algn="ctr" fontAlgn="ctr">
              <a:defRPr sz="1100" baseline="0">
                <a:solidFill>
                  <a:schemeClr val="bg1"/>
                </a:solidFill>
                <a:latin typeface="Arial" charset="0"/>
                <a:ea typeface="Arial" charset="0"/>
                <a:cs typeface="Arial" charset="0"/>
              </a:defRPr>
            </a:lvl1pPr>
          </a:lstStyle>
          <a:p>
            <a:fld id="{B0292380-CAD4-5F4D-A42D-231AA9B1D96B}" type="datetime3">
              <a:rPr lang="en-HK" smtClean="0"/>
              <a:pPr/>
              <a:t>22 May 2020</a:t>
            </a:fld>
            <a:endParaRPr lang="en-US" dirty="0"/>
          </a:p>
        </p:txBody>
      </p:sp>
    </p:spTree>
    <p:extLst>
      <p:ext uri="{BB962C8B-B14F-4D97-AF65-F5344CB8AC3E}">
        <p14:creationId xmlns:p14="http://schemas.microsoft.com/office/powerpoint/2010/main" val="185915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page red">
    <p:spTree>
      <p:nvGrpSpPr>
        <p:cNvPr id="1" name=""/>
        <p:cNvGrpSpPr/>
        <p:nvPr/>
      </p:nvGrpSpPr>
      <p:grpSpPr>
        <a:xfrm>
          <a:off x="0" y="0"/>
          <a:ext cx="0" cy="0"/>
          <a:chOff x="0" y="0"/>
          <a:chExt cx="0" cy="0"/>
        </a:xfrm>
      </p:grpSpPr>
      <p:sp>
        <p:nvSpPr>
          <p:cNvPr id="9" name="Rectangle 8"/>
          <p:cNvSpPr/>
          <p:nvPr userDrawn="1"/>
        </p:nvSpPr>
        <p:spPr>
          <a:xfrm>
            <a:off x="0" y="-5080"/>
            <a:ext cx="9144000" cy="6858000"/>
          </a:xfrm>
          <a:prstGeom prst="rect">
            <a:avLst/>
          </a:prstGeom>
          <a:solidFill>
            <a:srgbClr val="CF173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14" name="Text Placeholder 2"/>
          <p:cNvSpPr>
            <a:spLocks noGrp="1"/>
          </p:cNvSpPr>
          <p:nvPr>
            <p:ph type="body" idx="1"/>
          </p:nvPr>
        </p:nvSpPr>
        <p:spPr>
          <a:xfrm>
            <a:off x="609600" y="5306886"/>
            <a:ext cx="7886700" cy="1154175"/>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itle 1"/>
          <p:cNvSpPr>
            <a:spLocks noGrp="1"/>
          </p:cNvSpPr>
          <p:nvPr>
            <p:ph type="title"/>
          </p:nvPr>
        </p:nvSpPr>
        <p:spPr>
          <a:xfrm>
            <a:off x="532760" y="3672968"/>
            <a:ext cx="5268685" cy="1633919"/>
          </a:xfrm>
        </p:spPr>
        <p:txBody>
          <a:bodyPr anchor="t">
            <a:noAutofit/>
          </a:bodyPr>
          <a:lstStyle>
            <a:lvl1pPr algn="l">
              <a:defRPr sz="6000" b="0" i="0" cap="none" baseline="0">
                <a:solidFill>
                  <a:schemeClr val="bg1"/>
                </a:solidFill>
                <a:latin typeface="dearJoe 5 CASUAL PRO"/>
              </a:defRPr>
            </a:lvl1pPr>
          </a:lstStyle>
          <a:p>
            <a:r>
              <a:rPr lang="en-US"/>
              <a:t>Click to edit Master title style</a:t>
            </a:r>
            <a:endParaRPr lang="en-US" dirty="0"/>
          </a:p>
        </p:txBody>
      </p:sp>
      <p:sp>
        <p:nvSpPr>
          <p:cNvPr id="8" name="Footer Placeholder 2"/>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100" b="0" i="0">
                <a:solidFill>
                  <a:schemeClr val="bg1"/>
                </a:solidFill>
                <a:latin typeface="Arial" charset="0"/>
                <a:ea typeface="Arial" charset="0"/>
                <a:cs typeface="Arial" charset="0"/>
              </a:defRPr>
            </a:lvl1pPr>
          </a:lstStyle>
          <a:p>
            <a:r>
              <a:rPr lang="en-US" dirty="0"/>
              <a:t>Title goes here</a:t>
            </a:r>
          </a:p>
        </p:txBody>
      </p:sp>
      <p:sp>
        <p:nvSpPr>
          <p:cNvPr id="10" name="Slide Number Placeholder 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100">
                <a:solidFill>
                  <a:schemeClr val="bg1"/>
                </a:solidFill>
                <a:latin typeface="Arial" charset="0"/>
                <a:ea typeface="Arial" charset="0"/>
                <a:cs typeface="Arial" charset="0"/>
              </a:defRPr>
            </a:lvl1pPr>
          </a:lstStyle>
          <a:p>
            <a:fld id="{B21E416C-82ED-5C4D-8976-6F0E4F2B1DC2}" type="slidenum">
              <a:rPr lang="en-US" smtClean="0"/>
              <a:pPr/>
              <a:t>‹#›</a:t>
            </a:fld>
            <a:endParaRPr lang="en-US" dirty="0"/>
          </a:p>
        </p:txBody>
      </p:sp>
      <p:sp>
        <p:nvSpPr>
          <p:cNvPr id="11" name="Date Placeholder 3"/>
          <p:cNvSpPr>
            <a:spLocks noGrp="1"/>
          </p:cNvSpPr>
          <p:nvPr>
            <p:ph type="dt" sz="half" idx="2"/>
          </p:nvPr>
        </p:nvSpPr>
        <p:spPr>
          <a:xfrm>
            <a:off x="399600" y="6492875"/>
            <a:ext cx="2409861" cy="365125"/>
          </a:xfrm>
          <a:prstGeom prst="rect">
            <a:avLst/>
          </a:prstGeom>
        </p:spPr>
        <p:txBody>
          <a:bodyPr anchor="ctr" anchorCtr="1"/>
          <a:lstStyle>
            <a:lvl1pPr algn="ctr" fontAlgn="ctr">
              <a:defRPr sz="1100" baseline="0">
                <a:solidFill>
                  <a:schemeClr val="bg1"/>
                </a:solidFill>
                <a:latin typeface="Arial" charset="0"/>
                <a:ea typeface="Arial" charset="0"/>
                <a:cs typeface="Arial" charset="0"/>
              </a:defRPr>
            </a:lvl1pPr>
          </a:lstStyle>
          <a:p>
            <a:fld id="{B0292380-CAD4-5F4D-A42D-231AA9B1D96B}" type="datetime3">
              <a:rPr lang="en-HK" smtClean="0"/>
              <a:pPr/>
              <a:t>22 May 2020</a:t>
            </a:fld>
            <a:endParaRPr lang="en-US" dirty="0"/>
          </a:p>
        </p:txBody>
      </p:sp>
    </p:spTree>
    <p:extLst>
      <p:ext uri="{BB962C8B-B14F-4D97-AF65-F5344CB8AC3E}">
        <p14:creationId xmlns:p14="http://schemas.microsoft.com/office/powerpoint/2010/main" val="856618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page grey">
    <p:spTree>
      <p:nvGrpSpPr>
        <p:cNvPr id="1" name=""/>
        <p:cNvGrpSpPr/>
        <p:nvPr/>
      </p:nvGrpSpPr>
      <p:grpSpPr>
        <a:xfrm>
          <a:off x="0" y="0"/>
          <a:ext cx="0" cy="0"/>
          <a:chOff x="0" y="0"/>
          <a:chExt cx="0" cy="0"/>
        </a:xfrm>
      </p:grpSpPr>
      <p:sp>
        <p:nvSpPr>
          <p:cNvPr id="9" name="Rectangle 8"/>
          <p:cNvSpPr/>
          <p:nvPr userDrawn="1"/>
        </p:nvSpPr>
        <p:spPr>
          <a:xfrm>
            <a:off x="0" y="-5080"/>
            <a:ext cx="9144000" cy="6858000"/>
          </a:xfrm>
          <a:prstGeom prst="rect">
            <a:avLst/>
          </a:prstGeom>
          <a:solidFill>
            <a:srgbClr val="A59C9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11" name="Text Placeholder 2"/>
          <p:cNvSpPr>
            <a:spLocks noGrp="1"/>
          </p:cNvSpPr>
          <p:nvPr>
            <p:ph type="body" idx="1"/>
          </p:nvPr>
        </p:nvSpPr>
        <p:spPr>
          <a:xfrm>
            <a:off x="609600" y="5306886"/>
            <a:ext cx="7886700" cy="1154175"/>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itle 1"/>
          <p:cNvSpPr>
            <a:spLocks noGrp="1"/>
          </p:cNvSpPr>
          <p:nvPr>
            <p:ph type="title"/>
          </p:nvPr>
        </p:nvSpPr>
        <p:spPr>
          <a:xfrm>
            <a:off x="532760" y="3672968"/>
            <a:ext cx="5268685" cy="1633919"/>
          </a:xfrm>
        </p:spPr>
        <p:txBody>
          <a:bodyPr anchor="t">
            <a:noAutofit/>
          </a:bodyPr>
          <a:lstStyle>
            <a:lvl1pPr algn="l">
              <a:defRPr sz="6000" b="0" i="0" cap="none" baseline="0">
                <a:solidFill>
                  <a:schemeClr val="bg1"/>
                </a:solidFill>
                <a:latin typeface="dearJoe 5 CASUAL PRO"/>
              </a:defRPr>
            </a:lvl1pPr>
          </a:lstStyle>
          <a:p>
            <a:r>
              <a:rPr lang="en-US"/>
              <a:t>Click to edit Master title style</a:t>
            </a:r>
            <a:endParaRPr lang="en-US" dirty="0"/>
          </a:p>
        </p:txBody>
      </p:sp>
      <p:sp>
        <p:nvSpPr>
          <p:cNvPr id="8" name="Footer Placeholder 2"/>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100" b="0" i="0">
                <a:solidFill>
                  <a:schemeClr val="bg1"/>
                </a:solidFill>
                <a:latin typeface="Arial" charset="0"/>
                <a:ea typeface="Arial" charset="0"/>
                <a:cs typeface="Arial" charset="0"/>
              </a:defRPr>
            </a:lvl1pPr>
          </a:lstStyle>
          <a:p>
            <a:r>
              <a:rPr lang="en-US" dirty="0"/>
              <a:t>Title goes here</a:t>
            </a:r>
          </a:p>
        </p:txBody>
      </p:sp>
      <p:sp>
        <p:nvSpPr>
          <p:cNvPr id="10" name="Slide Number Placeholder 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100">
                <a:solidFill>
                  <a:schemeClr val="bg1"/>
                </a:solidFill>
                <a:latin typeface="Arial" charset="0"/>
                <a:ea typeface="Arial" charset="0"/>
                <a:cs typeface="Arial" charset="0"/>
              </a:defRPr>
            </a:lvl1pPr>
          </a:lstStyle>
          <a:p>
            <a:fld id="{B21E416C-82ED-5C4D-8976-6F0E4F2B1DC2}" type="slidenum">
              <a:rPr lang="en-US" smtClean="0"/>
              <a:pPr/>
              <a:t>‹#›</a:t>
            </a:fld>
            <a:endParaRPr lang="en-US" dirty="0"/>
          </a:p>
        </p:txBody>
      </p:sp>
      <p:sp>
        <p:nvSpPr>
          <p:cNvPr id="13" name="Date Placeholder 3"/>
          <p:cNvSpPr>
            <a:spLocks noGrp="1"/>
          </p:cNvSpPr>
          <p:nvPr>
            <p:ph type="dt" sz="half" idx="2"/>
          </p:nvPr>
        </p:nvSpPr>
        <p:spPr>
          <a:xfrm>
            <a:off x="399600" y="6492875"/>
            <a:ext cx="2409861" cy="365125"/>
          </a:xfrm>
          <a:prstGeom prst="rect">
            <a:avLst/>
          </a:prstGeom>
        </p:spPr>
        <p:txBody>
          <a:bodyPr anchor="ctr" anchorCtr="1"/>
          <a:lstStyle>
            <a:lvl1pPr algn="ctr" fontAlgn="ctr">
              <a:defRPr sz="1100" baseline="0">
                <a:solidFill>
                  <a:schemeClr val="bg1"/>
                </a:solidFill>
                <a:latin typeface="Arial" charset="0"/>
                <a:ea typeface="Arial" charset="0"/>
                <a:cs typeface="Arial" charset="0"/>
              </a:defRPr>
            </a:lvl1pPr>
          </a:lstStyle>
          <a:p>
            <a:fld id="{B0292380-CAD4-5F4D-A42D-231AA9B1D96B}" type="datetime3">
              <a:rPr lang="en-HK" smtClean="0"/>
              <a:pPr/>
              <a:t>22 May 2020</a:t>
            </a:fld>
            <a:endParaRPr lang="en-US" dirty="0"/>
          </a:p>
        </p:txBody>
      </p:sp>
    </p:spTree>
    <p:extLst>
      <p:ext uri="{BB962C8B-B14F-4D97-AF65-F5344CB8AC3E}">
        <p14:creationId xmlns:p14="http://schemas.microsoft.com/office/powerpoint/2010/main" val="176648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p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17"/>
            <a:ext cx="9143999" cy="6876615"/>
          </a:xfrm>
          <a:prstGeom prst="rect">
            <a:avLst/>
          </a:prstGeom>
        </p:spPr>
      </p:pic>
      <p:sp>
        <p:nvSpPr>
          <p:cNvPr id="7" name="Title 1"/>
          <p:cNvSpPr>
            <a:spLocks noGrp="1"/>
          </p:cNvSpPr>
          <p:nvPr>
            <p:ph type="title"/>
          </p:nvPr>
        </p:nvSpPr>
        <p:spPr>
          <a:xfrm>
            <a:off x="306670" y="302171"/>
            <a:ext cx="7772400" cy="572961"/>
          </a:xfrm>
        </p:spPr>
        <p:txBody>
          <a:bodyPr anchor="t">
            <a:noAutofit/>
          </a:bodyPr>
          <a:lstStyle>
            <a:lvl1pPr algn="l">
              <a:defRPr sz="2800" b="0" i="0" cap="none" baseline="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5" descr="NAE_PPT_Inside - Groove Lin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5800"/>
            <a:ext cx="9144001" cy="641350"/>
          </a:xfrm>
          <a:prstGeom prst="rect">
            <a:avLst/>
          </a:prstGeom>
        </p:spPr>
      </p:pic>
      <p:pic>
        <p:nvPicPr>
          <p:cNvPr id="19" name="Picture 1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331063"/>
            <a:ext cx="9143999" cy="368447"/>
          </a:xfrm>
          <a:prstGeom prst="rect">
            <a:avLst/>
          </a:prstGeom>
        </p:spPr>
      </p:pic>
      <p:sp>
        <p:nvSpPr>
          <p:cNvPr id="9" name="Footer Placeholder 2"/>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100" b="0" i="0">
                <a:solidFill>
                  <a:schemeClr val="tx1">
                    <a:tint val="75000"/>
                  </a:schemeClr>
                </a:solidFill>
                <a:latin typeface="Arial" charset="0"/>
                <a:ea typeface="Arial" charset="0"/>
                <a:cs typeface="Arial" charset="0"/>
              </a:defRPr>
            </a:lvl1pPr>
          </a:lstStyle>
          <a:p>
            <a:r>
              <a:rPr lang="en-US" dirty="0"/>
              <a:t>Title goes here</a:t>
            </a:r>
          </a:p>
        </p:txBody>
      </p:sp>
      <p:sp>
        <p:nvSpPr>
          <p:cNvPr id="13" name="Slide Number Placeholder 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100">
                <a:solidFill>
                  <a:schemeClr val="tx1">
                    <a:tint val="75000"/>
                  </a:schemeClr>
                </a:solidFill>
                <a:latin typeface="Arial" charset="0"/>
                <a:ea typeface="Arial" charset="0"/>
                <a:cs typeface="Arial" charset="0"/>
              </a:defRPr>
            </a:lvl1pPr>
          </a:lstStyle>
          <a:p>
            <a:fld id="{B21E416C-82ED-5C4D-8976-6F0E4F2B1DC2}" type="slidenum">
              <a:rPr lang="en-US" smtClean="0"/>
              <a:pPr/>
              <a:t>‹#›</a:t>
            </a:fld>
            <a:endParaRPr lang="en-US" dirty="0"/>
          </a:p>
        </p:txBody>
      </p:sp>
      <p:sp>
        <p:nvSpPr>
          <p:cNvPr id="14" name="Date Placeholder 3"/>
          <p:cNvSpPr>
            <a:spLocks noGrp="1"/>
          </p:cNvSpPr>
          <p:nvPr>
            <p:ph type="dt" sz="half" idx="2"/>
          </p:nvPr>
        </p:nvSpPr>
        <p:spPr>
          <a:xfrm>
            <a:off x="399600" y="6492875"/>
            <a:ext cx="2409861" cy="365125"/>
          </a:xfrm>
          <a:prstGeom prst="rect">
            <a:avLst/>
          </a:prstGeom>
        </p:spPr>
        <p:txBody>
          <a:bodyPr anchor="ctr" anchorCtr="1"/>
          <a:lstStyle>
            <a:lvl1pPr algn="ctr" fontAlgn="ctr">
              <a:defRPr sz="1100" baseline="0">
                <a:latin typeface="Arial" charset="0"/>
                <a:ea typeface="Arial" charset="0"/>
                <a:cs typeface="Arial" charset="0"/>
              </a:defRPr>
            </a:lvl1pPr>
          </a:lstStyle>
          <a:p>
            <a:fld id="{B0292380-CAD4-5F4D-A42D-231AA9B1D96B}" type="datetime3">
              <a:rPr lang="en-HK" smtClean="0"/>
              <a:pPr/>
              <a:t>22 May 2020</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2"/>
          <p:cNvSpPr>
            <a:spLocks noGrp="1"/>
          </p:cNvSpPr>
          <p:nvPr>
            <p:ph type="body" idx="1"/>
          </p:nvPr>
        </p:nvSpPr>
        <p:spPr>
          <a:xfrm>
            <a:off x="399600" y="1600200"/>
            <a:ext cx="8229600" cy="45259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100">
                <a:solidFill>
                  <a:schemeClr val="tx1">
                    <a:tint val="75000"/>
                  </a:schemeClr>
                </a:solidFill>
                <a:latin typeface="Arial" charset="0"/>
                <a:ea typeface="Arial" charset="0"/>
                <a:cs typeface="Arial" charset="0"/>
              </a:defRPr>
            </a:lvl1pPr>
          </a:lstStyle>
          <a:p>
            <a:r>
              <a:rPr lang="en-US" dirty="0"/>
              <a:t>Title goes here</a:t>
            </a:r>
          </a:p>
        </p:txBody>
      </p:sp>
      <p:sp>
        <p:nvSpPr>
          <p:cNvPr id="4" name="Slide Number Placeholder 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100">
                <a:solidFill>
                  <a:schemeClr val="tx1">
                    <a:tint val="75000"/>
                  </a:schemeClr>
                </a:solidFill>
                <a:latin typeface="Arial" charset="0"/>
                <a:ea typeface="Arial" charset="0"/>
                <a:cs typeface="Arial" charset="0"/>
              </a:defRPr>
            </a:lvl1pPr>
          </a:lstStyle>
          <a:p>
            <a:fld id="{B21E416C-82ED-5C4D-8976-6F0E4F2B1DC2}" type="slidenum">
              <a:rPr lang="en-US" smtClean="0"/>
              <a:pPr/>
              <a:t>‹#›</a:t>
            </a:fld>
            <a:endParaRPr lang="en-US" dirty="0"/>
          </a:p>
        </p:txBody>
      </p:sp>
      <p:sp>
        <p:nvSpPr>
          <p:cNvPr id="9" name="Date Placeholder 3"/>
          <p:cNvSpPr>
            <a:spLocks noGrp="1"/>
          </p:cNvSpPr>
          <p:nvPr>
            <p:ph type="dt" sz="half" idx="2"/>
          </p:nvPr>
        </p:nvSpPr>
        <p:spPr>
          <a:xfrm>
            <a:off x="399600" y="6492875"/>
            <a:ext cx="2409861" cy="365125"/>
          </a:xfrm>
          <a:prstGeom prst="rect">
            <a:avLst/>
          </a:prstGeom>
        </p:spPr>
        <p:txBody>
          <a:bodyPr anchor="ctr" anchorCtr="1"/>
          <a:lstStyle>
            <a:lvl1pPr algn="l" fontAlgn="ctr">
              <a:defRPr sz="1100" baseline="0">
                <a:solidFill>
                  <a:schemeClr val="bg2">
                    <a:lumMod val="50000"/>
                  </a:schemeClr>
                </a:solidFill>
                <a:latin typeface="Arial" charset="0"/>
                <a:ea typeface="Arial" charset="0"/>
                <a:cs typeface="Arial" charset="0"/>
              </a:defRPr>
            </a:lvl1pPr>
          </a:lstStyle>
          <a:p>
            <a:fld id="{B0292380-CAD4-5F4D-A42D-231AA9B1D96B}" type="datetime3">
              <a:rPr lang="en-HK" smtClean="0"/>
              <a:pPr/>
              <a:t>22 May 2020</a:t>
            </a:fld>
            <a:endParaRPr lang="en-US" dirty="0"/>
          </a:p>
        </p:txBody>
      </p:sp>
    </p:spTree>
    <p:extLst>
      <p:ext uri="{BB962C8B-B14F-4D97-AF65-F5344CB8AC3E}">
        <p14:creationId xmlns:p14="http://schemas.microsoft.com/office/powerpoint/2010/main" val="1621081709"/>
      </p:ext>
    </p:extLst>
  </p:cSld>
  <p:clrMap bg1="lt1" tx1="dk1" bg2="lt2" tx2="dk2" accent1="accent1" accent2="accent2" accent3="accent3" accent4="accent4" accent5="accent5" accent6="accent6" hlink="hlink" folHlink="folHlink"/>
  <p:sldLayoutIdLst>
    <p:sldLayoutId id="2147483687" r:id="rId1"/>
    <p:sldLayoutId id="2147483675" r:id="rId2"/>
    <p:sldLayoutId id="2147483674" r:id="rId3"/>
    <p:sldLayoutId id="2147483690" r:id="rId4"/>
    <p:sldLayoutId id="2147483686" r:id="rId5"/>
    <p:sldLayoutId id="2147483676" r:id="rId6"/>
    <p:sldLayoutId id="2147483677" r:id="rId7"/>
    <p:sldLayoutId id="2147483678" r:id="rId8"/>
    <p:sldLayoutId id="2147483688" r:id="rId9"/>
    <p:sldLayoutId id="2147483689" r:id="rId10"/>
    <p:sldLayoutId id="2147483663" r:id="rId11"/>
    <p:sldLayoutId id="2147483664" r:id="rId12"/>
    <p:sldLayoutId id="2147483680" r:id="rId13"/>
    <p:sldLayoutId id="2147483681" r:id="rId14"/>
    <p:sldLayoutId id="2147483691" r:id="rId15"/>
    <p:sldLayoutId id="2147483692" r:id="rId16"/>
  </p:sldLayoutIdLst>
  <p:hf hdr="0"/>
  <p:txStyles>
    <p:titleStyle>
      <a:lvl1pPr algn="l" defTabSz="914400" rtl="0" eaLnBrk="1" latinLnBrk="0" hangingPunct="1">
        <a:lnSpc>
          <a:spcPct val="90000"/>
        </a:lnSpc>
        <a:spcBef>
          <a:spcPct val="0"/>
        </a:spcBef>
        <a:buNone/>
        <a:defRPr sz="4400" b="0"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
          <a:srgbClr val="30CDD7"/>
        </a:buClr>
        <a:buFont typeface="Wingdings" charset="2"/>
        <a:buChar char="§"/>
        <a:defRPr sz="2800" kern="1200" baseline="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Clr>
          <a:srgbClr val="30CDD7"/>
        </a:buClr>
        <a:buFont typeface="Wingdings" charset="2"/>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Clr>
          <a:srgbClr val="30CDD7"/>
        </a:buClr>
        <a:buFont typeface="Wingdings" charset="2"/>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Clr>
          <a:srgbClr val="30CDD7"/>
        </a:buClr>
        <a:buFont typeface="Wingdings" charset="2"/>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Clr>
          <a:srgbClr val="30CDD7"/>
        </a:buClr>
        <a:buFont typeface="Wingdings" charset="2"/>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hyperlink" Target="https://www.bbc.com/news/business-52450854" TargetMode="External"/><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hyperlink" Target="https://www.bbc.com/news/business-52758493" TargetMode="External"/><Relationship Id="rId1" Type="http://schemas.openxmlformats.org/officeDocument/2006/relationships/slideLayout" Target="../slideLayouts/slideLayout13.xml"/><Relationship Id="rId6" Type="http://schemas.openxmlformats.org/officeDocument/2006/relationships/hyperlink" Target="https://apnews.com/89506403162f394396c9b558b4adfdef" TargetMode="Externa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hyperlink" Target="https://www.bbc.com/news/business-51706225" TargetMode="External"/><Relationship Id="rId4" Type="http://schemas.openxmlformats.org/officeDocument/2006/relationships/hyperlink" Target="https://www.reuters.com/article/us-health-coronavirus-usa-smallbusiness/indiana-mattress-business-adapts-to-lure-customers-back-idUSKBN22X1AP" TargetMode="External"/><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9054601-A8AC-814A-ADA6-D32B38D6D052}"/>
              </a:ext>
            </a:extLst>
          </p:cNvPr>
          <p:cNvPicPr>
            <a:picLocks noGrp="1" noChangeAspect="1"/>
          </p:cNvPicPr>
          <p:nvPr>
            <p:ph type="pic" sz="quarter" idx="17"/>
          </p:nvPr>
        </p:nvPicPr>
        <p:blipFill rotWithShape="1">
          <a:blip r:embed="rId4">
            <a:alphaModFix/>
          </a:blip>
          <a:srcRect l="128" r="868"/>
          <a:stretch/>
        </p:blipFill>
        <p:spPr>
          <a:xfrm>
            <a:off x="0" y="0"/>
            <a:ext cx="4716957" cy="3382726"/>
          </a:xfrm>
          <a:custGeom>
            <a:avLst/>
            <a:gdLst>
              <a:gd name="connsiteX0" fmla="*/ 253815 w 5061985"/>
              <a:gd name="connsiteY0" fmla="*/ 0 h 3630170"/>
              <a:gd name="connsiteX1" fmla="*/ 4808170 w 5061985"/>
              <a:gd name="connsiteY1" fmla="*/ 0 h 3630170"/>
              <a:gd name="connsiteX2" fmla="*/ 4863087 w 5061985"/>
              <a:gd name="connsiteY2" fmla="*/ 114001 h 3630170"/>
              <a:gd name="connsiteX3" fmla="*/ 5061985 w 5061985"/>
              <a:gd name="connsiteY3" fmla="*/ 1099178 h 3630170"/>
              <a:gd name="connsiteX4" fmla="*/ 2530993 w 5061985"/>
              <a:gd name="connsiteY4" fmla="*/ 3630170 h 3630170"/>
              <a:gd name="connsiteX5" fmla="*/ 0 w 5061985"/>
              <a:gd name="connsiteY5" fmla="*/ 1099178 h 3630170"/>
              <a:gd name="connsiteX6" fmla="*/ 198898 w 5061985"/>
              <a:gd name="connsiteY6" fmla="*/ 114001 h 363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pic>
        <p:nvPicPr>
          <p:cNvPr id="39" name="Picture 38">
            <a:extLst>
              <a:ext uri="{FF2B5EF4-FFF2-40B4-BE49-F238E27FC236}">
                <a16:creationId xmlns:a16="http://schemas.microsoft.com/office/drawing/2014/main" id="{6D104383-AD7E-45AE-BEBC-A74A7E3364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25000"/>
          <a:stretch/>
        </p:blipFill>
        <p:spPr>
          <a:xfrm flipH="1">
            <a:off x="0" y="0"/>
            <a:ext cx="9144000" cy="6858000"/>
          </a:xfrm>
          <a:prstGeom prst="rect">
            <a:avLst/>
          </a:prstGeom>
        </p:spPr>
      </p:pic>
      <p:pic>
        <p:nvPicPr>
          <p:cNvPr id="6" name="Picture Placeholder 5" descr="A group of people sitting at a table with a computer&#10;&#10;Description automatically generated">
            <a:extLst>
              <a:ext uri="{FF2B5EF4-FFF2-40B4-BE49-F238E27FC236}">
                <a16:creationId xmlns:a16="http://schemas.microsoft.com/office/drawing/2014/main" id="{E63D51A4-50AD-A646-8469-3321084D1E31}"/>
              </a:ext>
            </a:extLst>
          </p:cNvPr>
          <p:cNvPicPr>
            <a:picLocks noGrp="1" noChangeAspect="1"/>
          </p:cNvPicPr>
          <p:nvPr>
            <p:ph type="pic" sz="quarter" idx="16"/>
          </p:nvPr>
        </p:nvPicPr>
        <p:blipFill rotWithShape="1">
          <a:blip r:embed="rId6">
            <a:alphaModFix/>
          </a:blip>
          <a:srcRect l="16994" r="25493" b="-1"/>
          <a:stretch/>
        </p:blipFill>
        <p:spPr>
          <a:xfrm>
            <a:off x="4500977" y="1466850"/>
            <a:ext cx="4643022" cy="5388732"/>
          </a:xfrm>
          <a:custGeom>
            <a:avLst/>
            <a:gdLst>
              <a:gd name="connsiteX0" fmla="*/ 3479124 w 5294678"/>
              <a:gd name="connsiteY0" fmla="*/ 0 h 6145051"/>
              <a:gd name="connsiteX1" fmla="*/ 5137482 w 5294678"/>
              <a:gd name="connsiteY1" fmla="*/ 419912 h 6145051"/>
              <a:gd name="connsiteX2" fmla="*/ 5294678 w 5294678"/>
              <a:gd name="connsiteY2" fmla="*/ 515411 h 6145051"/>
              <a:gd name="connsiteX3" fmla="*/ 5294678 w 5294678"/>
              <a:gd name="connsiteY3" fmla="*/ 6145051 h 6145051"/>
              <a:gd name="connsiteX4" fmla="*/ 1245466 w 5294678"/>
              <a:gd name="connsiteY4" fmla="*/ 6145051 h 6145051"/>
              <a:gd name="connsiteX5" fmla="*/ 1019012 w 5294678"/>
              <a:gd name="connsiteY5" fmla="*/ 5939236 h 6145051"/>
              <a:gd name="connsiteX6" fmla="*/ 0 w 5294678"/>
              <a:gd name="connsiteY6" fmla="*/ 3479124 h 6145051"/>
              <a:gd name="connsiteX7" fmla="*/ 3479124 w 5294678"/>
              <a:gd name="connsiteY7" fmla="*/ 0 h 614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4678" h="6145051">
                <a:moveTo>
                  <a:pt x="3479124" y="0"/>
                </a:moveTo>
                <a:cubicBezTo>
                  <a:pt x="4079583" y="0"/>
                  <a:pt x="4644513" y="152115"/>
                  <a:pt x="5137482" y="419912"/>
                </a:cubicBezTo>
                <a:lnTo>
                  <a:pt x="5294678" y="515411"/>
                </a:lnTo>
                <a:lnTo>
                  <a:pt x="5294678" y="6145051"/>
                </a:lnTo>
                <a:lnTo>
                  <a:pt x="1245466" y="6145051"/>
                </a:lnTo>
                <a:lnTo>
                  <a:pt x="1019012" y="5939236"/>
                </a:lnTo>
                <a:cubicBezTo>
                  <a:pt x="389414" y="5309639"/>
                  <a:pt x="0" y="4439858"/>
                  <a:pt x="0" y="3479124"/>
                </a:cubicBezTo>
                <a:cubicBezTo>
                  <a:pt x="0" y="1557657"/>
                  <a:pt x="1557657" y="0"/>
                  <a:pt x="3479124" y="0"/>
                </a:cubicBezTo>
                <a:close/>
              </a:path>
            </a:pathLst>
          </a:custGeom>
          <a:effectLst>
            <a:softEdge rad="0"/>
          </a:effectLst>
        </p:spPr>
      </p:pic>
      <p:sp>
        <p:nvSpPr>
          <p:cNvPr id="4" name="Title 3">
            <a:extLst>
              <a:ext uri="{FF2B5EF4-FFF2-40B4-BE49-F238E27FC236}">
                <a16:creationId xmlns:a16="http://schemas.microsoft.com/office/drawing/2014/main" id="{00ABA278-DFD5-BE48-977E-B194117BF547}"/>
              </a:ext>
            </a:extLst>
          </p:cNvPr>
          <p:cNvSpPr>
            <a:spLocks noGrp="1"/>
          </p:cNvSpPr>
          <p:nvPr>
            <p:ph type="ctrTitle"/>
          </p:nvPr>
        </p:nvSpPr>
        <p:spPr>
          <a:xfrm>
            <a:off x="41042" y="3431894"/>
            <a:ext cx="4459934" cy="2319225"/>
          </a:xfrm>
        </p:spPr>
        <p:txBody>
          <a:bodyPr vert="horz" lIns="91440" tIns="45720" rIns="91440" bIns="45720" rtlCol="0" anchor="t">
            <a:normAutofit fontScale="90000"/>
          </a:bodyPr>
          <a:lstStyle/>
          <a:p>
            <a:pPr algn="l" defTabSz="685800"/>
            <a:r>
              <a:rPr lang="en-US" sz="3100" kern="1200" dirty="0">
                <a:solidFill>
                  <a:srgbClr val="000000"/>
                </a:solidFill>
                <a:latin typeface="Source Sans Pro" panose="020B0503030403020204" pitchFamily="34" charset="77"/>
                <a:ea typeface="+mj-ea"/>
                <a:cs typeface="+mj-cs"/>
              </a:rPr>
              <a:t>Pre-IB </a:t>
            </a:r>
            <a:r>
              <a:rPr lang="en-US" sz="3100" kern="1200" dirty="0" err="1">
                <a:solidFill>
                  <a:srgbClr val="000000"/>
                </a:solidFill>
                <a:latin typeface="Source Sans Pro" panose="020B0503030403020204" pitchFamily="34" charset="77"/>
                <a:ea typeface="+mj-ea"/>
                <a:cs typeface="+mj-cs"/>
              </a:rPr>
              <a:t>Programme</a:t>
            </a:r>
            <a:br>
              <a:rPr lang="en-US" sz="3100" kern="1200" dirty="0">
                <a:solidFill>
                  <a:srgbClr val="000000"/>
                </a:solidFill>
                <a:latin typeface="Source Sans Pro" panose="020B0503030403020204" pitchFamily="34" charset="77"/>
                <a:ea typeface="+mj-ea"/>
                <a:cs typeface="+mj-cs"/>
              </a:rPr>
            </a:br>
            <a:br>
              <a:rPr lang="en-US" sz="3100" kern="1200" dirty="0">
                <a:solidFill>
                  <a:srgbClr val="000000"/>
                </a:solidFill>
                <a:latin typeface="Source Sans Pro" panose="020B0503030403020204" pitchFamily="34" charset="77"/>
                <a:ea typeface="+mj-ea"/>
                <a:cs typeface="+mj-cs"/>
              </a:rPr>
            </a:br>
            <a:r>
              <a:rPr lang="en-US" sz="3100" kern="1200" dirty="0">
                <a:solidFill>
                  <a:srgbClr val="000000"/>
                </a:solidFill>
                <a:latin typeface="Source Sans Pro" panose="020B0503030403020204" pitchFamily="34" charset="77"/>
                <a:ea typeface="+mj-ea"/>
                <a:cs typeface="+mj-cs"/>
              </a:rPr>
              <a:t>Subject: Economics SL/HL</a:t>
            </a:r>
            <a:br>
              <a:rPr lang="en-US" sz="3100" kern="1200" dirty="0">
                <a:solidFill>
                  <a:srgbClr val="000000"/>
                </a:solidFill>
                <a:latin typeface="Source Sans Pro" panose="020B0503030403020204" pitchFamily="34" charset="77"/>
                <a:ea typeface="+mj-ea"/>
                <a:cs typeface="+mj-cs"/>
              </a:rPr>
            </a:br>
            <a:br>
              <a:rPr lang="en-US" sz="3100" kern="1200" dirty="0">
                <a:solidFill>
                  <a:srgbClr val="000000"/>
                </a:solidFill>
                <a:latin typeface="Source Sans Pro" panose="020B0503030403020204" pitchFamily="34" charset="77"/>
                <a:ea typeface="+mj-ea"/>
                <a:cs typeface="+mj-cs"/>
              </a:rPr>
            </a:br>
            <a:br>
              <a:rPr lang="en-US" sz="1800" kern="1200" dirty="0">
                <a:solidFill>
                  <a:srgbClr val="000000"/>
                </a:solidFill>
                <a:latin typeface="+mj-lt"/>
                <a:ea typeface="+mj-ea"/>
                <a:cs typeface="+mj-cs"/>
              </a:rPr>
            </a:br>
            <a:endParaRPr lang="en-US" sz="1800" kern="1200" dirty="0">
              <a:solidFill>
                <a:srgbClr val="000000"/>
              </a:solidFill>
              <a:latin typeface="+mj-lt"/>
              <a:ea typeface="+mj-ea"/>
              <a:cs typeface="+mj-cs"/>
            </a:endParaRPr>
          </a:p>
        </p:txBody>
      </p:sp>
      <p:pic>
        <p:nvPicPr>
          <p:cNvPr id="3" name="Intro.m4a" descr="Intro.m4a">
            <a:hlinkClick r:id="" action="ppaction://media"/>
            <a:extLst>
              <a:ext uri="{FF2B5EF4-FFF2-40B4-BE49-F238E27FC236}">
                <a16:creationId xmlns:a16="http://schemas.microsoft.com/office/drawing/2014/main" id="{41579AA9-AEB2-5144-854E-07AC8FC6E2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39889" y="6042782"/>
            <a:ext cx="812800" cy="812800"/>
          </a:xfrm>
          <a:prstGeom prst="rect">
            <a:avLst/>
          </a:prstGeom>
        </p:spPr>
      </p:pic>
    </p:spTree>
    <p:extLst>
      <p:ext uri="{BB962C8B-B14F-4D97-AF65-F5344CB8AC3E}">
        <p14:creationId xmlns:p14="http://schemas.microsoft.com/office/powerpoint/2010/main" val="137438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B351-7D39-424D-BFE8-71E67D4AD26D}"/>
              </a:ext>
            </a:extLst>
          </p:cNvPr>
          <p:cNvSpPr>
            <a:spLocks noGrp="1"/>
          </p:cNvSpPr>
          <p:nvPr>
            <p:ph type="title"/>
          </p:nvPr>
        </p:nvSpPr>
        <p:spPr>
          <a:xfrm>
            <a:off x="225979" y="0"/>
            <a:ext cx="7772400" cy="572961"/>
          </a:xfrm>
        </p:spPr>
        <p:txBody>
          <a:bodyPr/>
          <a:lstStyle/>
          <a:p>
            <a:r>
              <a:rPr lang="en-US" dirty="0"/>
              <a:t>Activity 1:The Problem of scarcity</a:t>
            </a:r>
            <a:br>
              <a:rPr lang="en-US" dirty="0"/>
            </a:br>
            <a:r>
              <a:rPr lang="en-US" b="1" dirty="0">
                <a:solidFill>
                  <a:srgbClr val="872B28"/>
                </a:solidFill>
                <a:latin typeface="Verdana" panose="020B0604030504040204" pitchFamily="34" charset="0"/>
              </a:rPr>
              <a:t>The Economics of Zoo Keeping </a:t>
            </a:r>
            <a:br>
              <a:rPr lang="en-US" dirty="0"/>
            </a:br>
            <a:endParaRPr lang="en-US" dirty="0"/>
          </a:p>
        </p:txBody>
      </p:sp>
      <p:sp>
        <p:nvSpPr>
          <p:cNvPr id="3" name="Footer Placeholder 2">
            <a:extLst>
              <a:ext uri="{FF2B5EF4-FFF2-40B4-BE49-F238E27FC236}">
                <a16:creationId xmlns:a16="http://schemas.microsoft.com/office/drawing/2014/main" id="{DB6481A3-1AB0-FD48-A4C3-D307D7E8BEFC}"/>
              </a:ext>
            </a:extLst>
          </p:cNvPr>
          <p:cNvSpPr>
            <a:spLocks noGrp="1"/>
          </p:cNvSpPr>
          <p:nvPr>
            <p:ph type="ftr" sz="quarter" idx="3"/>
          </p:nvPr>
        </p:nvSpPr>
        <p:spPr/>
        <p:txBody>
          <a:bodyPr/>
          <a:lstStyle/>
          <a:p>
            <a:r>
              <a:rPr lang="en-US"/>
              <a:t>Title goes here</a:t>
            </a:r>
            <a:endParaRPr lang="en-US" dirty="0"/>
          </a:p>
        </p:txBody>
      </p:sp>
      <p:sp>
        <p:nvSpPr>
          <p:cNvPr id="4" name="Slide Number Placeholder 3">
            <a:extLst>
              <a:ext uri="{FF2B5EF4-FFF2-40B4-BE49-F238E27FC236}">
                <a16:creationId xmlns:a16="http://schemas.microsoft.com/office/drawing/2014/main" id="{CD5FE660-7715-5046-8130-7C43A61ACFB8}"/>
              </a:ext>
            </a:extLst>
          </p:cNvPr>
          <p:cNvSpPr>
            <a:spLocks noGrp="1"/>
          </p:cNvSpPr>
          <p:nvPr>
            <p:ph type="sldNum" sz="quarter" idx="4"/>
          </p:nvPr>
        </p:nvSpPr>
        <p:spPr/>
        <p:txBody>
          <a:bodyPr/>
          <a:lstStyle/>
          <a:p>
            <a:fld id="{B21E416C-82ED-5C4D-8976-6F0E4F2B1DC2}" type="slidenum">
              <a:rPr lang="en-US" smtClean="0"/>
              <a:pPr/>
              <a:t>10</a:t>
            </a:fld>
            <a:endParaRPr lang="en-US" dirty="0"/>
          </a:p>
        </p:txBody>
      </p:sp>
      <p:sp>
        <p:nvSpPr>
          <p:cNvPr id="5" name="Date Placeholder 4">
            <a:extLst>
              <a:ext uri="{FF2B5EF4-FFF2-40B4-BE49-F238E27FC236}">
                <a16:creationId xmlns:a16="http://schemas.microsoft.com/office/drawing/2014/main" id="{ACFACA1C-3417-0147-82D8-7E40A1CAE88B}"/>
              </a:ext>
            </a:extLst>
          </p:cNvPr>
          <p:cNvSpPr>
            <a:spLocks noGrp="1"/>
          </p:cNvSpPr>
          <p:nvPr>
            <p:ph type="dt" sz="half" idx="2"/>
          </p:nvPr>
        </p:nvSpPr>
        <p:spPr/>
        <p:txBody>
          <a:bodyPr/>
          <a:lstStyle/>
          <a:p>
            <a:fld id="{B0292380-CAD4-5F4D-A42D-231AA9B1D96B}" type="datetime3">
              <a:rPr lang="en-HK" smtClean="0"/>
              <a:pPr/>
              <a:t>22 May 2020</a:t>
            </a:fld>
            <a:endParaRPr lang="en-US" dirty="0"/>
          </a:p>
        </p:txBody>
      </p:sp>
      <p:sp>
        <p:nvSpPr>
          <p:cNvPr id="6" name="TextBox 5">
            <a:extLst>
              <a:ext uri="{FF2B5EF4-FFF2-40B4-BE49-F238E27FC236}">
                <a16:creationId xmlns:a16="http://schemas.microsoft.com/office/drawing/2014/main" id="{414E101B-86B9-4E44-BE80-9D7FE288AFDE}"/>
              </a:ext>
            </a:extLst>
          </p:cNvPr>
          <p:cNvSpPr txBox="1"/>
          <p:nvPr/>
        </p:nvSpPr>
        <p:spPr>
          <a:xfrm>
            <a:off x="219919" y="1168609"/>
            <a:ext cx="8524481" cy="5909310"/>
          </a:xfrm>
          <a:prstGeom prst="rect">
            <a:avLst/>
          </a:prstGeom>
          <a:noFill/>
        </p:spPr>
        <p:txBody>
          <a:bodyPr wrap="square" rtlCol="0">
            <a:spAutoFit/>
          </a:bodyPr>
          <a:lstStyle/>
          <a:p>
            <a:r>
              <a:rPr lang="en-US" b="1" dirty="0">
                <a:latin typeface="TimesNewRomanPS"/>
              </a:rPr>
              <a:t>Directions: </a:t>
            </a:r>
            <a:r>
              <a:rPr lang="en-US" dirty="0">
                <a:latin typeface="TimesNewRomanPSMT"/>
              </a:rPr>
              <a:t>You are the manager of a new business that has decided to open a zoo. Your zoo is a private, profit-seeking business that will charge admission to visitors. The purpose of the zoo , as with any business, is to earn a profit. </a:t>
            </a:r>
            <a:endParaRPr lang="en-US" dirty="0"/>
          </a:p>
          <a:p>
            <a:r>
              <a:rPr lang="en-US" dirty="0">
                <a:latin typeface="TimesNewRomanPSMT"/>
              </a:rPr>
              <a:t>Your task is as follows: </a:t>
            </a:r>
            <a:endParaRPr lang="en-US" dirty="0"/>
          </a:p>
          <a:p>
            <a:pPr>
              <a:buFont typeface="+mj-lt"/>
              <a:buAutoNum type="arabicPeriod"/>
            </a:pPr>
            <a:r>
              <a:rPr lang="en-US" dirty="0">
                <a:latin typeface="TimesNewRomanPSMT"/>
              </a:rPr>
              <a:t>You have to decide which animals to include in your zoo, but space is limited. </a:t>
            </a:r>
          </a:p>
          <a:p>
            <a:pPr>
              <a:buFont typeface="+mj-lt"/>
              <a:buAutoNum type="arabicPeriod"/>
            </a:pPr>
            <a:r>
              <a:rPr lang="en-US" dirty="0">
                <a:latin typeface="TimesNewRomanPSMT"/>
              </a:rPr>
              <a:t>You have 25 acres on which to build your zoo. </a:t>
            </a:r>
          </a:p>
          <a:p>
            <a:pPr>
              <a:buFont typeface="+mj-lt"/>
              <a:buAutoNum type="arabicPeriod"/>
            </a:pPr>
            <a:r>
              <a:rPr lang="en-US" dirty="0">
                <a:latin typeface="TimesNewRomanPSMT"/>
              </a:rPr>
              <a:t>Each type of animal requires a different amount of space, so you must choose which animals to put in your zoo. Remember, you need at least one male and one female of each animal so they can reproduce. </a:t>
            </a:r>
          </a:p>
          <a:p>
            <a:pPr>
              <a:buFont typeface="+mj-lt"/>
              <a:buAutoNum type="arabicPeriod"/>
            </a:pPr>
            <a:r>
              <a:rPr lang="en-US" dirty="0">
                <a:latin typeface="TimesNewRomanPSMT"/>
              </a:rPr>
              <a:t>Choose which animals you will put in your zoo. </a:t>
            </a:r>
          </a:p>
          <a:p>
            <a:r>
              <a:rPr lang="en-US" dirty="0">
                <a:latin typeface="TimesNewRomanPSMT"/>
              </a:rPr>
              <a:t>Below each animal is the number of acres just one of the animals requires. For example, one lion requires two acres of land. If you want four lions, therefore, you must use eight of your 25 acres for lions. </a:t>
            </a:r>
            <a:endParaRPr lang="en-US" dirty="0"/>
          </a:p>
          <a:p>
            <a:r>
              <a:rPr lang="en-US" dirty="0">
                <a:latin typeface="TimesNewRomanPSMT"/>
              </a:rPr>
              <a:t>Take a large piece of paper (at least A3) and using a marker, design the layout of your zoo. The paper represents the 25 acres you have for animals. Once you have decided which animals to include, how many of each animal, and calculated how many acres are to be used for each animal, cut out the animals you have chosen and paste each animal into its dedicated enclosure. </a:t>
            </a:r>
            <a:endParaRPr lang="en-US" dirty="0"/>
          </a:p>
          <a:p>
            <a:r>
              <a:rPr lang="en-US" dirty="0">
                <a:latin typeface="TimesNewRomanPSMT"/>
              </a:rPr>
              <a:t>Once you have completed construction of your zoo, answer the discussion questions that follow. </a:t>
            </a:r>
            <a:endParaRPr lang="en-US" dirty="0"/>
          </a:p>
          <a:p>
            <a:endParaRPr lang="en-US" dirty="0"/>
          </a:p>
        </p:txBody>
      </p:sp>
      <p:pic>
        <p:nvPicPr>
          <p:cNvPr id="9" name="zoo.m4a" descr="zoo.m4a">
            <a:hlinkClick r:id="" action="ppaction://media"/>
            <a:extLst>
              <a:ext uri="{FF2B5EF4-FFF2-40B4-BE49-F238E27FC236}">
                <a16:creationId xmlns:a16="http://schemas.microsoft.com/office/drawing/2014/main" id="{FD4B1512-D4E7-424F-B311-211D28D360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0093" y="5885264"/>
            <a:ext cx="812800" cy="812800"/>
          </a:xfrm>
          <a:prstGeom prst="rect">
            <a:avLst/>
          </a:prstGeom>
        </p:spPr>
      </p:pic>
    </p:spTree>
    <p:extLst>
      <p:ext uri="{BB962C8B-B14F-4D97-AF65-F5344CB8AC3E}">
        <p14:creationId xmlns:p14="http://schemas.microsoft.com/office/powerpoint/2010/main" val="61208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C8D2F-9694-D44B-8BD9-752DC40468AE}"/>
              </a:ext>
            </a:extLst>
          </p:cNvPr>
          <p:cNvSpPr>
            <a:spLocks noGrp="1"/>
          </p:cNvSpPr>
          <p:nvPr>
            <p:ph type="ctrTitle"/>
          </p:nvPr>
        </p:nvSpPr>
        <p:spPr>
          <a:xfrm>
            <a:off x="-47585" y="835044"/>
            <a:ext cx="8739466" cy="1790700"/>
          </a:xfrm>
        </p:spPr>
        <p:txBody>
          <a:bodyPr>
            <a:normAutofit/>
          </a:bodyPr>
          <a:lstStyle/>
          <a:p>
            <a:endParaRPr lang="en-US" dirty="0"/>
          </a:p>
        </p:txBody>
      </p:sp>
      <p:pic>
        <p:nvPicPr>
          <p:cNvPr id="8" name="Picture 7">
            <a:extLst>
              <a:ext uri="{FF2B5EF4-FFF2-40B4-BE49-F238E27FC236}">
                <a16:creationId xmlns:a16="http://schemas.microsoft.com/office/drawing/2014/main" id="{EA6176B9-07FE-4742-9EBB-1EB74A3EC34F}"/>
              </a:ext>
            </a:extLst>
          </p:cNvPr>
          <p:cNvPicPr>
            <a:picLocks noChangeAspect="1"/>
          </p:cNvPicPr>
          <p:nvPr/>
        </p:nvPicPr>
        <p:blipFill>
          <a:blip r:embed="rId2"/>
          <a:stretch>
            <a:fillRect/>
          </a:stretch>
        </p:blipFill>
        <p:spPr>
          <a:xfrm>
            <a:off x="947351" y="0"/>
            <a:ext cx="7249297" cy="6858000"/>
          </a:xfrm>
          <a:prstGeom prst="rect">
            <a:avLst/>
          </a:prstGeom>
        </p:spPr>
      </p:pic>
    </p:spTree>
    <p:extLst>
      <p:ext uri="{BB962C8B-B14F-4D97-AF65-F5344CB8AC3E}">
        <p14:creationId xmlns:p14="http://schemas.microsoft.com/office/powerpoint/2010/main" val="703565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CFA5DD-73A2-354F-8469-627BE8563F16}"/>
              </a:ext>
            </a:extLst>
          </p:cNvPr>
          <p:cNvSpPr>
            <a:spLocks noGrp="1"/>
          </p:cNvSpPr>
          <p:nvPr>
            <p:ph type="dt" sz="half" idx="10"/>
          </p:nvPr>
        </p:nvSpPr>
        <p:spPr/>
        <p:txBody>
          <a:bodyPr/>
          <a:lstStyle/>
          <a:p>
            <a:fld id="{49420C10-3BD8-AA46-A413-E3061DB79958}" type="datetime1">
              <a:rPr lang="en-US" smtClean="0"/>
              <a:t>5/22/20</a:t>
            </a:fld>
            <a:endParaRPr lang="en-US"/>
          </a:p>
        </p:txBody>
      </p:sp>
      <p:sp>
        <p:nvSpPr>
          <p:cNvPr id="3" name="Footer Placeholder 2">
            <a:extLst>
              <a:ext uri="{FF2B5EF4-FFF2-40B4-BE49-F238E27FC236}">
                <a16:creationId xmlns:a16="http://schemas.microsoft.com/office/drawing/2014/main" id="{B4FCD7AB-70DF-5F4B-A615-940340B316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D7AB36-8286-424C-BF82-AA439A02F668}"/>
              </a:ext>
            </a:extLst>
          </p:cNvPr>
          <p:cNvSpPr>
            <a:spLocks noGrp="1"/>
          </p:cNvSpPr>
          <p:nvPr>
            <p:ph type="sldNum" sz="quarter" idx="12"/>
          </p:nvPr>
        </p:nvSpPr>
        <p:spPr/>
        <p:txBody>
          <a:bodyPr/>
          <a:lstStyle/>
          <a:p>
            <a:fld id="{7CA7BAFC-7548-AF4F-ABD5-FE18D33E4DEA}" type="slidenum">
              <a:rPr lang="en-US" smtClean="0"/>
              <a:t>12</a:t>
            </a:fld>
            <a:endParaRPr lang="en-US"/>
          </a:p>
        </p:txBody>
      </p:sp>
      <p:pic>
        <p:nvPicPr>
          <p:cNvPr id="6" name="Picture 5">
            <a:extLst>
              <a:ext uri="{FF2B5EF4-FFF2-40B4-BE49-F238E27FC236}">
                <a16:creationId xmlns:a16="http://schemas.microsoft.com/office/drawing/2014/main" id="{51D5E2D8-DC15-6E43-8192-660DEF7D71A7}"/>
              </a:ext>
            </a:extLst>
          </p:cNvPr>
          <p:cNvPicPr>
            <a:picLocks noChangeAspect="1"/>
          </p:cNvPicPr>
          <p:nvPr/>
        </p:nvPicPr>
        <p:blipFill>
          <a:blip r:embed="rId2"/>
          <a:stretch>
            <a:fillRect/>
          </a:stretch>
        </p:blipFill>
        <p:spPr>
          <a:xfrm>
            <a:off x="1407160" y="0"/>
            <a:ext cx="6329680" cy="6858000"/>
          </a:xfrm>
          <a:prstGeom prst="rect">
            <a:avLst/>
          </a:prstGeom>
        </p:spPr>
      </p:pic>
    </p:spTree>
    <p:extLst>
      <p:ext uri="{BB962C8B-B14F-4D97-AF65-F5344CB8AC3E}">
        <p14:creationId xmlns:p14="http://schemas.microsoft.com/office/powerpoint/2010/main" val="2181835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5AE28F-D080-A44A-907A-E5BB6BCD4143}"/>
              </a:ext>
            </a:extLst>
          </p:cNvPr>
          <p:cNvSpPr>
            <a:spLocks noGrp="1"/>
          </p:cNvSpPr>
          <p:nvPr>
            <p:ph type="dt" sz="half" idx="10"/>
          </p:nvPr>
        </p:nvSpPr>
        <p:spPr/>
        <p:txBody>
          <a:bodyPr/>
          <a:lstStyle/>
          <a:p>
            <a:fld id="{520713C6-C42B-AA4B-A916-3AECB95DBC1E}" type="datetime1">
              <a:rPr lang="en-US" smtClean="0"/>
              <a:t>5/22/20</a:t>
            </a:fld>
            <a:endParaRPr lang="en-US"/>
          </a:p>
        </p:txBody>
      </p:sp>
      <p:sp>
        <p:nvSpPr>
          <p:cNvPr id="3" name="Footer Placeholder 2">
            <a:extLst>
              <a:ext uri="{FF2B5EF4-FFF2-40B4-BE49-F238E27FC236}">
                <a16:creationId xmlns:a16="http://schemas.microsoft.com/office/drawing/2014/main" id="{61014F07-FA5F-584F-90F6-A3E4BFD320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8BA241-6D11-8C48-BD37-9FADEB0C1CCE}"/>
              </a:ext>
            </a:extLst>
          </p:cNvPr>
          <p:cNvSpPr>
            <a:spLocks noGrp="1"/>
          </p:cNvSpPr>
          <p:nvPr>
            <p:ph type="sldNum" sz="quarter" idx="12"/>
          </p:nvPr>
        </p:nvSpPr>
        <p:spPr/>
        <p:txBody>
          <a:bodyPr/>
          <a:lstStyle/>
          <a:p>
            <a:fld id="{7CA7BAFC-7548-AF4F-ABD5-FE18D33E4DEA}" type="slidenum">
              <a:rPr lang="en-US" smtClean="0"/>
              <a:t>13</a:t>
            </a:fld>
            <a:endParaRPr lang="en-US"/>
          </a:p>
        </p:txBody>
      </p:sp>
      <p:pic>
        <p:nvPicPr>
          <p:cNvPr id="6" name="Picture 5">
            <a:extLst>
              <a:ext uri="{FF2B5EF4-FFF2-40B4-BE49-F238E27FC236}">
                <a16:creationId xmlns:a16="http://schemas.microsoft.com/office/drawing/2014/main" id="{DA62DBE2-D652-F748-9D2F-AB3CBEE4451F}"/>
              </a:ext>
            </a:extLst>
          </p:cNvPr>
          <p:cNvPicPr>
            <a:picLocks noChangeAspect="1"/>
          </p:cNvPicPr>
          <p:nvPr/>
        </p:nvPicPr>
        <p:blipFill>
          <a:blip r:embed="rId2"/>
          <a:stretch>
            <a:fillRect/>
          </a:stretch>
        </p:blipFill>
        <p:spPr>
          <a:xfrm>
            <a:off x="1503372" y="0"/>
            <a:ext cx="6137255" cy="6858000"/>
          </a:xfrm>
          <a:prstGeom prst="rect">
            <a:avLst/>
          </a:prstGeom>
        </p:spPr>
      </p:pic>
    </p:spTree>
    <p:extLst>
      <p:ext uri="{BB962C8B-B14F-4D97-AF65-F5344CB8AC3E}">
        <p14:creationId xmlns:p14="http://schemas.microsoft.com/office/powerpoint/2010/main" val="25708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3C7607-CE8E-9B40-98E4-CAFC6B6A9203}"/>
              </a:ext>
            </a:extLst>
          </p:cNvPr>
          <p:cNvSpPr>
            <a:spLocks noGrp="1"/>
          </p:cNvSpPr>
          <p:nvPr>
            <p:ph type="dt" sz="half" idx="10"/>
          </p:nvPr>
        </p:nvSpPr>
        <p:spPr/>
        <p:txBody>
          <a:bodyPr/>
          <a:lstStyle/>
          <a:p>
            <a:fld id="{BAFF1DC2-C1D7-4D4C-994D-6E0F4D5C22B6}" type="datetime1">
              <a:rPr lang="en-US" smtClean="0"/>
              <a:t>5/22/20</a:t>
            </a:fld>
            <a:endParaRPr lang="en-US"/>
          </a:p>
        </p:txBody>
      </p:sp>
      <p:sp>
        <p:nvSpPr>
          <p:cNvPr id="3" name="Footer Placeholder 2">
            <a:extLst>
              <a:ext uri="{FF2B5EF4-FFF2-40B4-BE49-F238E27FC236}">
                <a16:creationId xmlns:a16="http://schemas.microsoft.com/office/drawing/2014/main" id="{9DE6DFCA-E1D7-5343-B111-297E88FBD8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B75C3A-2A20-1543-A239-AFFB01EEC5FB}"/>
              </a:ext>
            </a:extLst>
          </p:cNvPr>
          <p:cNvSpPr>
            <a:spLocks noGrp="1"/>
          </p:cNvSpPr>
          <p:nvPr>
            <p:ph type="sldNum" sz="quarter" idx="12"/>
          </p:nvPr>
        </p:nvSpPr>
        <p:spPr/>
        <p:txBody>
          <a:bodyPr/>
          <a:lstStyle/>
          <a:p>
            <a:fld id="{7CA7BAFC-7548-AF4F-ABD5-FE18D33E4DEA}" type="slidenum">
              <a:rPr lang="en-US" smtClean="0"/>
              <a:t>14</a:t>
            </a:fld>
            <a:endParaRPr lang="en-US"/>
          </a:p>
        </p:txBody>
      </p:sp>
      <p:pic>
        <p:nvPicPr>
          <p:cNvPr id="6" name="Picture 5">
            <a:extLst>
              <a:ext uri="{FF2B5EF4-FFF2-40B4-BE49-F238E27FC236}">
                <a16:creationId xmlns:a16="http://schemas.microsoft.com/office/drawing/2014/main" id="{8FB264AD-E57B-814A-9BEA-4005885E4AFD}"/>
              </a:ext>
            </a:extLst>
          </p:cNvPr>
          <p:cNvPicPr>
            <a:picLocks noChangeAspect="1"/>
          </p:cNvPicPr>
          <p:nvPr/>
        </p:nvPicPr>
        <p:blipFill>
          <a:blip r:embed="rId2"/>
          <a:stretch>
            <a:fillRect/>
          </a:stretch>
        </p:blipFill>
        <p:spPr>
          <a:xfrm>
            <a:off x="933450" y="1873250"/>
            <a:ext cx="7277100" cy="3111500"/>
          </a:xfrm>
          <a:prstGeom prst="rect">
            <a:avLst/>
          </a:prstGeom>
        </p:spPr>
      </p:pic>
    </p:spTree>
    <p:extLst>
      <p:ext uri="{BB962C8B-B14F-4D97-AF65-F5344CB8AC3E}">
        <p14:creationId xmlns:p14="http://schemas.microsoft.com/office/powerpoint/2010/main" val="980093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15203-7227-1A42-9734-46C0FF92FE95}"/>
              </a:ext>
            </a:extLst>
          </p:cNvPr>
          <p:cNvSpPr>
            <a:spLocks noGrp="1"/>
          </p:cNvSpPr>
          <p:nvPr>
            <p:ph type="dt" sz="half" idx="10"/>
          </p:nvPr>
        </p:nvSpPr>
        <p:spPr/>
        <p:txBody>
          <a:bodyPr/>
          <a:lstStyle/>
          <a:p>
            <a:fld id="{5ABA2AF2-3063-4644-80CF-256B6C1E5ADE}" type="datetime1">
              <a:rPr lang="en-US" smtClean="0"/>
              <a:t>5/22/20</a:t>
            </a:fld>
            <a:endParaRPr lang="en-US"/>
          </a:p>
        </p:txBody>
      </p:sp>
      <p:sp>
        <p:nvSpPr>
          <p:cNvPr id="4" name="Slide Number Placeholder 3">
            <a:extLst>
              <a:ext uri="{FF2B5EF4-FFF2-40B4-BE49-F238E27FC236}">
                <a16:creationId xmlns:a16="http://schemas.microsoft.com/office/drawing/2014/main" id="{BB6F6C13-4F86-4D4E-9E90-4C2C2179D0F6}"/>
              </a:ext>
            </a:extLst>
          </p:cNvPr>
          <p:cNvSpPr>
            <a:spLocks noGrp="1"/>
          </p:cNvSpPr>
          <p:nvPr>
            <p:ph type="sldNum" sz="quarter" idx="12"/>
          </p:nvPr>
        </p:nvSpPr>
        <p:spPr/>
        <p:txBody>
          <a:bodyPr/>
          <a:lstStyle/>
          <a:p>
            <a:fld id="{7CA7BAFC-7548-AF4F-ABD5-FE18D33E4DEA}" type="slidenum">
              <a:rPr lang="en-US" smtClean="0"/>
              <a:t>15</a:t>
            </a:fld>
            <a:endParaRPr lang="en-US"/>
          </a:p>
        </p:txBody>
      </p:sp>
      <p:sp>
        <p:nvSpPr>
          <p:cNvPr id="6" name="Rectangle 5">
            <a:extLst>
              <a:ext uri="{FF2B5EF4-FFF2-40B4-BE49-F238E27FC236}">
                <a16:creationId xmlns:a16="http://schemas.microsoft.com/office/drawing/2014/main" id="{7A8D79BE-553C-E740-83E3-061A92A77C51}"/>
              </a:ext>
            </a:extLst>
          </p:cNvPr>
          <p:cNvSpPr/>
          <p:nvPr/>
        </p:nvSpPr>
        <p:spPr>
          <a:xfrm>
            <a:off x="526647" y="646776"/>
            <a:ext cx="7564057" cy="5262979"/>
          </a:xfrm>
          <a:prstGeom prst="rect">
            <a:avLst/>
          </a:prstGeom>
        </p:spPr>
        <p:txBody>
          <a:bodyPr wrap="square">
            <a:spAutoFit/>
          </a:bodyPr>
          <a:lstStyle/>
          <a:p>
            <a:r>
              <a:rPr lang="en-US" sz="2400" b="1" dirty="0">
                <a:latin typeface="TimesNewRomanPS"/>
              </a:rPr>
              <a:t>Discussion Questions for Thursday (Please pre-think your answers or write them down before Thursday) </a:t>
            </a:r>
            <a:endParaRPr lang="en-US" sz="2400" dirty="0"/>
          </a:p>
          <a:p>
            <a:pPr>
              <a:buFont typeface="+mj-lt"/>
              <a:buAutoNum type="arabicPeriod"/>
            </a:pPr>
            <a:r>
              <a:rPr lang="en-US" sz="2400" dirty="0">
                <a:latin typeface="TimesNewRomanPSMT"/>
              </a:rPr>
              <a:t>Did every animal make it into your zoo? Why or why not? </a:t>
            </a:r>
          </a:p>
          <a:p>
            <a:pPr>
              <a:buFont typeface="+mj-lt"/>
              <a:buAutoNum type="arabicPeriod"/>
            </a:pPr>
            <a:r>
              <a:rPr lang="en-US" sz="2400" dirty="0">
                <a:latin typeface="TimesNewRomanPSMT"/>
              </a:rPr>
              <a:t>Did you include a turkey or a cow in your zoo? Why or why not? </a:t>
            </a:r>
          </a:p>
          <a:p>
            <a:pPr>
              <a:buFont typeface="+mj-lt"/>
              <a:buAutoNum type="arabicPeriod"/>
            </a:pPr>
            <a:r>
              <a:rPr lang="en-US" sz="2400" dirty="0">
                <a:latin typeface="TimesNewRomanPSMT"/>
              </a:rPr>
              <a:t>Why didn't you have a zoo with only monkeys? </a:t>
            </a:r>
          </a:p>
          <a:p>
            <a:pPr>
              <a:buFont typeface="+mj-lt"/>
              <a:buAutoNum type="arabicPeriod"/>
            </a:pPr>
            <a:r>
              <a:rPr lang="en-US" sz="2400" dirty="0">
                <a:latin typeface="TimesNewRomanPSMT"/>
              </a:rPr>
              <a:t>Which type of elephant did you choose? Why did you choose the type you did and not the other? </a:t>
            </a:r>
          </a:p>
          <a:p>
            <a:pPr>
              <a:buFont typeface="+mj-lt"/>
              <a:buAutoNum type="arabicPeriod"/>
            </a:pPr>
            <a:r>
              <a:rPr lang="en-US" sz="2400" dirty="0">
                <a:latin typeface="TimesNewRomanPSMT"/>
              </a:rPr>
              <a:t>What was the last animal to make the cut for your zoo? </a:t>
            </a:r>
          </a:p>
          <a:p>
            <a:pPr>
              <a:buFont typeface="+mj-lt"/>
              <a:buAutoNum type="arabicPeriod"/>
            </a:pPr>
            <a:r>
              <a:rPr lang="en-US" sz="2400" dirty="0">
                <a:latin typeface="TimesNewRomanPSMT"/>
              </a:rPr>
              <a:t>What was the animal that just missed the cut for your zoo? </a:t>
            </a:r>
          </a:p>
          <a:p>
            <a:pPr>
              <a:buFont typeface="+mj-lt"/>
              <a:buAutoNum type="arabicPeriod"/>
            </a:pPr>
            <a:r>
              <a:rPr lang="en-US" sz="2400" dirty="0">
                <a:latin typeface="TimesNewRomanPSMT"/>
              </a:rPr>
              <a:t>Did everyone in your group agree to include the same animals? </a:t>
            </a:r>
          </a:p>
          <a:p>
            <a:pPr>
              <a:buFont typeface="+mj-lt"/>
              <a:buAutoNum type="arabicPeriod"/>
            </a:pPr>
            <a:r>
              <a:rPr lang="en-US" sz="2400" dirty="0">
                <a:latin typeface="TimesNewRomanPSMT"/>
              </a:rPr>
              <a:t>Would everyone in your group have made the same choices if they did it alone? </a:t>
            </a:r>
          </a:p>
        </p:txBody>
      </p:sp>
    </p:spTree>
    <p:extLst>
      <p:ext uri="{BB962C8B-B14F-4D97-AF65-F5344CB8AC3E}">
        <p14:creationId xmlns:p14="http://schemas.microsoft.com/office/powerpoint/2010/main" val="1825180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B351-7D39-424D-BFE8-71E67D4AD26D}"/>
              </a:ext>
            </a:extLst>
          </p:cNvPr>
          <p:cNvSpPr>
            <a:spLocks noGrp="1"/>
          </p:cNvSpPr>
          <p:nvPr>
            <p:ph type="title"/>
          </p:nvPr>
        </p:nvSpPr>
        <p:spPr>
          <a:xfrm>
            <a:off x="399600" y="1268670"/>
            <a:ext cx="7772400" cy="572961"/>
          </a:xfrm>
        </p:spPr>
        <p:txBody>
          <a:bodyPr/>
          <a:lstStyle/>
          <a:p>
            <a:r>
              <a:rPr lang="en-US" dirty="0"/>
              <a:t>Activity 2: Where would you go to live?</a:t>
            </a:r>
            <a:br>
              <a:rPr lang="en-US" dirty="0"/>
            </a:br>
            <a:r>
              <a:rPr lang="en-US" b="1" dirty="0"/>
              <a:t>The importance of data and analysis</a:t>
            </a:r>
            <a:r>
              <a:rPr lang="en-US" dirty="0"/>
              <a:t> </a:t>
            </a:r>
          </a:p>
        </p:txBody>
      </p:sp>
      <p:sp>
        <p:nvSpPr>
          <p:cNvPr id="3" name="Footer Placeholder 2">
            <a:extLst>
              <a:ext uri="{FF2B5EF4-FFF2-40B4-BE49-F238E27FC236}">
                <a16:creationId xmlns:a16="http://schemas.microsoft.com/office/drawing/2014/main" id="{DB6481A3-1AB0-FD48-A4C3-D307D7E8BEFC}"/>
              </a:ext>
            </a:extLst>
          </p:cNvPr>
          <p:cNvSpPr>
            <a:spLocks noGrp="1"/>
          </p:cNvSpPr>
          <p:nvPr>
            <p:ph type="ftr" sz="quarter" idx="3"/>
          </p:nvPr>
        </p:nvSpPr>
        <p:spPr/>
        <p:txBody>
          <a:bodyPr/>
          <a:lstStyle/>
          <a:p>
            <a:r>
              <a:rPr lang="en-US"/>
              <a:t>Title goes here</a:t>
            </a:r>
            <a:endParaRPr lang="en-US" dirty="0"/>
          </a:p>
        </p:txBody>
      </p:sp>
      <p:sp>
        <p:nvSpPr>
          <p:cNvPr id="4" name="Slide Number Placeholder 3">
            <a:extLst>
              <a:ext uri="{FF2B5EF4-FFF2-40B4-BE49-F238E27FC236}">
                <a16:creationId xmlns:a16="http://schemas.microsoft.com/office/drawing/2014/main" id="{CD5FE660-7715-5046-8130-7C43A61ACFB8}"/>
              </a:ext>
            </a:extLst>
          </p:cNvPr>
          <p:cNvSpPr>
            <a:spLocks noGrp="1"/>
          </p:cNvSpPr>
          <p:nvPr>
            <p:ph type="sldNum" sz="quarter" idx="4"/>
          </p:nvPr>
        </p:nvSpPr>
        <p:spPr/>
        <p:txBody>
          <a:bodyPr/>
          <a:lstStyle/>
          <a:p>
            <a:fld id="{B21E416C-82ED-5C4D-8976-6F0E4F2B1DC2}" type="slidenum">
              <a:rPr lang="en-US" smtClean="0"/>
              <a:pPr/>
              <a:t>16</a:t>
            </a:fld>
            <a:endParaRPr lang="en-US" dirty="0"/>
          </a:p>
        </p:txBody>
      </p:sp>
      <p:sp>
        <p:nvSpPr>
          <p:cNvPr id="5" name="Date Placeholder 4">
            <a:extLst>
              <a:ext uri="{FF2B5EF4-FFF2-40B4-BE49-F238E27FC236}">
                <a16:creationId xmlns:a16="http://schemas.microsoft.com/office/drawing/2014/main" id="{ACFACA1C-3417-0147-82D8-7E40A1CAE88B}"/>
              </a:ext>
            </a:extLst>
          </p:cNvPr>
          <p:cNvSpPr>
            <a:spLocks noGrp="1"/>
          </p:cNvSpPr>
          <p:nvPr>
            <p:ph type="dt" sz="half" idx="2"/>
          </p:nvPr>
        </p:nvSpPr>
        <p:spPr/>
        <p:txBody>
          <a:bodyPr/>
          <a:lstStyle/>
          <a:p>
            <a:fld id="{B0292380-CAD4-5F4D-A42D-231AA9B1D96B}" type="datetime3">
              <a:rPr lang="en-HK" smtClean="0"/>
              <a:pPr/>
              <a:t>22 May 2020</a:t>
            </a:fld>
            <a:endParaRPr lang="en-US" dirty="0"/>
          </a:p>
        </p:txBody>
      </p:sp>
      <p:pic>
        <p:nvPicPr>
          <p:cNvPr id="7" name="Picture 6">
            <a:extLst>
              <a:ext uri="{FF2B5EF4-FFF2-40B4-BE49-F238E27FC236}">
                <a16:creationId xmlns:a16="http://schemas.microsoft.com/office/drawing/2014/main" id="{1ED7D055-0A35-6245-87BE-D25D3840CE1A}"/>
              </a:ext>
            </a:extLst>
          </p:cNvPr>
          <p:cNvPicPr>
            <a:picLocks noChangeAspect="1"/>
          </p:cNvPicPr>
          <p:nvPr/>
        </p:nvPicPr>
        <p:blipFill>
          <a:blip r:embed="rId4"/>
          <a:stretch>
            <a:fillRect/>
          </a:stretch>
        </p:blipFill>
        <p:spPr>
          <a:xfrm>
            <a:off x="-901411" y="2380382"/>
            <a:ext cx="7174923" cy="4783282"/>
          </a:xfrm>
          <a:prstGeom prst="rect">
            <a:avLst/>
          </a:prstGeom>
        </p:spPr>
      </p:pic>
      <p:sp>
        <p:nvSpPr>
          <p:cNvPr id="6" name="TextBox 5">
            <a:extLst>
              <a:ext uri="{FF2B5EF4-FFF2-40B4-BE49-F238E27FC236}">
                <a16:creationId xmlns:a16="http://schemas.microsoft.com/office/drawing/2014/main" id="{414E101B-86B9-4E44-BE80-9D7FE288AFDE}"/>
              </a:ext>
            </a:extLst>
          </p:cNvPr>
          <p:cNvSpPr txBox="1"/>
          <p:nvPr/>
        </p:nvSpPr>
        <p:spPr>
          <a:xfrm>
            <a:off x="4872942" y="2511706"/>
            <a:ext cx="4051139" cy="3416320"/>
          </a:xfrm>
          <a:prstGeom prst="rect">
            <a:avLst/>
          </a:prstGeom>
          <a:noFill/>
        </p:spPr>
        <p:txBody>
          <a:bodyPr wrap="square" rtlCol="0">
            <a:spAutoFit/>
          </a:bodyPr>
          <a:lstStyle/>
          <a:p>
            <a:r>
              <a:rPr lang="en-US" dirty="0"/>
              <a:t>Task:</a:t>
            </a:r>
          </a:p>
          <a:p>
            <a:r>
              <a:rPr lang="en-US" dirty="0"/>
              <a:t>Listen to the audio recording</a:t>
            </a:r>
          </a:p>
          <a:p>
            <a:pPr marL="342900" indent="-342900">
              <a:buAutoNum type="arabicPeriod"/>
            </a:pPr>
            <a:r>
              <a:rPr lang="en-US" dirty="0"/>
              <a:t>What are the 3 most important measurements for making your decision?</a:t>
            </a:r>
          </a:p>
          <a:p>
            <a:pPr marL="342900" indent="-342900">
              <a:buAutoNum type="arabicPeriod"/>
            </a:pPr>
            <a:r>
              <a:rPr lang="en-US" dirty="0"/>
              <a:t>Which country would you like to live in, explain why with reference to the 3 measures of data (aim to write a paragraph)</a:t>
            </a:r>
          </a:p>
          <a:p>
            <a:pPr marL="342900" indent="-342900">
              <a:buAutoNum type="arabicPeriod"/>
            </a:pPr>
            <a:r>
              <a:rPr lang="en-US" dirty="0"/>
              <a:t>Do you think that quantitative data alone will be enough to make your decision, what else might you need?</a:t>
            </a:r>
          </a:p>
        </p:txBody>
      </p:sp>
      <p:pic>
        <p:nvPicPr>
          <p:cNvPr id="8" name="migration.m4a" descr="migration.m4a">
            <a:hlinkClick r:id="" action="ppaction://media"/>
            <a:extLst>
              <a:ext uri="{FF2B5EF4-FFF2-40B4-BE49-F238E27FC236}">
                <a16:creationId xmlns:a16="http://schemas.microsoft.com/office/drawing/2014/main" id="{CFF1D961-5A56-DF40-BF73-120A10D414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8000" y="6139445"/>
            <a:ext cx="812800" cy="812800"/>
          </a:xfrm>
          <a:prstGeom prst="rect">
            <a:avLst/>
          </a:prstGeom>
        </p:spPr>
      </p:pic>
    </p:spTree>
    <p:extLst>
      <p:ext uri="{BB962C8B-B14F-4D97-AF65-F5344CB8AC3E}">
        <p14:creationId xmlns:p14="http://schemas.microsoft.com/office/powerpoint/2010/main" val="407015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3939">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F403CC-3DCC-C847-AAD1-A4E68E946888}"/>
              </a:ext>
            </a:extLst>
          </p:cNvPr>
          <p:cNvSpPr>
            <a:spLocks noGrp="1"/>
          </p:cNvSpPr>
          <p:nvPr>
            <p:ph type="dt" sz="half" idx="10"/>
          </p:nvPr>
        </p:nvSpPr>
        <p:spPr/>
        <p:txBody>
          <a:bodyPr/>
          <a:lstStyle/>
          <a:p>
            <a:fld id="{4ADABF18-A75E-2B4E-9F1E-C9BC73570559}" type="datetime1">
              <a:rPr lang="en-US" smtClean="0"/>
              <a:t>5/22/20</a:t>
            </a:fld>
            <a:endParaRPr lang="en-US"/>
          </a:p>
        </p:txBody>
      </p:sp>
      <p:sp>
        <p:nvSpPr>
          <p:cNvPr id="3" name="Footer Placeholder 2">
            <a:extLst>
              <a:ext uri="{FF2B5EF4-FFF2-40B4-BE49-F238E27FC236}">
                <a16:creationId xmlns:a16="http://schemas.microsoft.com/office/drawing/2014/main" id="{24F53428-E6D1-5D47-9906-A49F48963B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639D48-7D02-6A48-9513-AE8BBE4D32EA}"/>
              </a:ext>
            </a:extLst>
          </p:cNvPr>
          <p:cNvSpPr>
            <a:spLocks noGrp="1"/>
          </p:cNvSpPr>
          <p:nvPr>
            <p:ph type="sldNum" sz="quarter" idx="12"/>
          </p:nvPr>
        </p:nvSpPr>
        <p:spPr/>
        <p:txBody>
          <a:bodyPr/>
          <a:lstStyle/>
          <a:p>
            <a:fld id="{7CA7BAFC-7548-AF4F-ABD5-FE18D33E4DEA}" type="slidenum">
              <a:rPr lang="en-US" smtClean="0"/>
              <a:t>17</a:t>
            </a:fld>
            <a:endParaRPr lang="en-US"/>
          </a:p>
        </p:txBody>
      </p:sp>
      <p:pic>
        <p:nvPicPr>
          <p:cNvPr id="6" name="Picture 5">
            <a:extLst>
              <a:ext uri="{FF2B5EF4-FFF2-40B4-BE49-F238E27FC236}">
                <a16:creationId xmlns:a16="http://schemas.microsoft.com/office/drawing/2014/main" id="{D940A6F6-63C2-B54F-93FB-89A0262F75BD}"/>
              </a:ext>
            </a:extLst>
          </p:cNvPr>
          <p:cNvPicPr>
            <a:picLocks noChangeAspect="1"/>
          </p:cNvPicPr>
          <p:nvPr/>
        </p:nvPicPr>
        <p:blipFill>
          <a:blip r:embed="rId2"/>
          <a:stretch>
            <a:fillRect/>
          </a:stretch>
        </p:blipFill>
        <p:spPr>
          <a:xfrm>
            <a:off x="-661970" y="-615432"/>
            <a:ext cx="10467940" cy="8088863"/>
          </a:xfrm>
          <a:prstGeom prst="rect">
            <a:avLst/>
          </a:prstGeom>
        </p:spPr>
      </p:pic>
    </p:spTree>
    <p:extLst>
      <p:ext uri="{BB962C8B-B14F-4D97-AF65-F5344CB8AC3E}">
        <p14:creationId xmlns:p14="http://schemas.microsoft.com/office/powerpoint/2010/main" val="1144135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B351-7D39-424D-BFE8-71E67D4AD26D}"/>
              </a:ext>
            </a:extLst>
          </p:cNvPr>
          <p:cNvSpPr>
            <a:spLocks noGrp="1"/>
          </p:cNvSpPr>
          <p:nvPr>
            <p:ph type="title"/>
          </p:nvPr>
        </p:nvSpPr>
        <p:spPr>
          <a:xfrm>
            <a:off x="306670" y="83962"/>
            <a:ext cx="7772400" cy="572961"/>
          </a:xfrm>
        </p:spPr>
        <p:txBody>
          <a:bodyPr/>
          <a:lstStyle/>
          <a:p>
            <a:r>
              <a:rPr lang="en-US" dirty="0"/>
              <a:t>Activity 3: How has the Covid-19 pandemic affected GDP?</a:t>
            </a:r>
          </a:p>
        </p:txBody>
      </p:sp>
      <p:sp>
        <p:nvSpPr>
          <p:cNvPr id="3" name="Footer Placeholder 2">
            <a:extLst>
              <a:ext uri="{FF2B5EF4-FFF2-40B4-BE49-F238E27FC236}">
                <a16:creationId xmlns:a16="http://schemas.microsoft.com/office/drawing/2014/main" id="{DB6481A3-1AB0-FD48-A4C3-D307D7E8BEFC}"/>
              </a:ext>
            </a:extLst>
          </p:cNvPr>
          <p:cNvSpPr>
            <a:spLocks noGrp="1"/>
          </p:cNvSpPr>
          <p:nvPr>
            <p:ph type="ftr" sz="quarter" idx="3"/>
          </p:nvPr>
        </p:nvSpPr>
        <p:spPr/>
        <p:txBody>
          <a:bodyPr/>
          <a:lstStyle/>
          <a:p>
            <a:r>
              <a:rPr lang="en-US"/>
              <a:t>Title goes here</a:t>
            </a:r>
            <a:endParaRPr lang="en-US" dirty="0"/>
          </a:p>
        </p:txBody>
      </p:sp>
      <p:sp>
        <p:nvSpPr>
          <p:cNvPr id="4" name="Slide Number Placeholder 3">
            <a:extLst>
              <a:ext uri="{FF2B5EF4-FFF2-40B4-BE49-F238E27FC236}">
                <a16:creationId xmlns:a16="http://schemas.microsoft.com/office/drawing/2014/main" id="{CD5FE660-7715-5046-8130-7C43A61ACFB8}"/>
              </a:ext>
            </a:extLst>
          </p:cNvPr>
          <p:cNvSpPr>
            <a:spLocks noGrp="1"/>
          </p:cNvSpPr>
          <p:nvPr>
            <p:ph type="sldNum" sz="quarter" idx="4"/>
          </p:nvPr>
        </p:nvSpPr>
        <p:spPr/>
        <p:txBody>
          <a:bodyPr/>
          <a:lstStyle/>
          <a:p>
            <a:fld id="{B21E416C-82ED-5C4D-8976-6F0E4F2B1DC2}" type="slidenum">
              <a:rPr lang="en-US" smtClean="0"/>
              <a:pPr/>
              <a:t>18</a:t>
            </a:fld>
            <a:endParaRPr lang="en-US" dirty="0"/>
          </a:p>
        </p:txBody>
      </p:sp>
      <p:sp>
        <p:nvSpPr>
          <p:cNvPr id="5" name="Date Placeholder 4">
            <a:extLst>
              <a:ext uri="{FF2B5EF4-FFF2-40B4-BE49-F238E27FC236}">
                <a16:creationId xmlns:a16="http://schemas.microsoft.com/office/drawing/2014/main" id="{ACFACA1C-3417-0147-82D8-7E40A1CAE88B}"/>
              </a:ext>
            </a:extLst>
          </p:cNvPr>
          <p:cNvSpPr>
            <a:spLocks noGrp="1"/>
          </p:cNvSpPr>
          <p:nvPr>
            <p:ph type="dt" sz="half" idx="2"/>
          </p:nvPr>
        </p:nvSpPr>
        <p:spPr/>
        <p:txBody>
          <a:bodyPr/>
          <a:lstStyle/>
          <a:p>
            <a:fld id="{B0292380-CAD4-5F4D-A42D-231AA9B1D96B}" type="datetime3">
              <a:rPr lang="en-HK" smtClean="0"/>
              <a:pPr/>
              <a:t>22 May 2020</a:t>
            </a:fld>
            <a:endParaRPr lang="en-US" dirty="0"/>
          </a:p>
        </p:txBody>
      </p:sp>
      <p:pic>
        <p:nvPicPr>
          <p:cNvPr id="7" name="Picture 6">
            <a:extLst>
              <a:ext uri="{FF2B5EF4-FFF2-40B4-BE49-F238E27FC236}">
                <a16:creationId xmlns:a16="http://schemas.microsoft.com/office/drawing/2014/main" id="{E0CB52B7-0DAE-8A42-8D58-588316A2D692}"/>
              </a:ext>
            </a:extLst>
          </p:cNvPr>
          <p:cNvPicPr>
            <a:picLocks noChangeAspect="1"/>
          </p:cNvPicPr>
          <p:nvPr/>
        </p:nvPicPr>
        <p:blipFill>
          <a:blip r:embed="rId4"/>
          <a:stretch>
            <a:fillRect/>
          </a:stretch>
        </p:blipFill>
        <p:spPr>
          <a:xfrm>
            <a:off x="2436537" y="997527"/>
            <a:ext cx="6471332" cy="5495348"/>
          </a:xfrm>
          <a:prstGeom prst="rect">
            <a:avLst/>
          </a:prstGeom>
        </p:spPr>
      </p:pic>
      <p:pic>
        <p:nvPicPr>
          <p:cNvPr id="6" name="Model.m4a" descr="Model.m4a">
            <a:hlinkClick r:id="" action="ppaction://media"/>
            <a:extLst>
              <a:ext uri="{FF2B5EF4-FFF2-40B4-BE49-F238E27FC236}">
                <a16:creationId xmlns:a16="http://schemas.microsoft.com/office/drawing/2014/main" id="{7EAED78B-385B-3740-AC1A-1EE076C095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210" y="6045200"/>
            <a:ext cx="812800" cy="812800"/>
          </a:xfrm>
          <a:prstGeom prst="rect">
            <a:avLst/>
          </a:prstGeom>
        </p:spPr>
      </p:pic>
    </p:spTree>
    <p:extLst>
      <p:ext uri="{BB962C8B-B14F-4D97-AF65-F5344CB8AC3E}">
        <p14:creationId xmlns:p14="http://schemas.microsoft.com/office/powerpoint/2010/main" val="418512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8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B351-7D39-424D-BFE8-71E67D4AD26D}"/>
              </a:ext>
            </a:extLst>
          </p:cNvPr>
          <p:cNvSpPr>
            <a:spLocks noGrp="1"/>
          </p:cNvSpPr>
          <p:nvPr>
            <p:ph type="title"/>
          </p:nvPr>
        </p:nvSpPr>
        <p:spPr>
          <a:xfrm>
            <a:off x="306670" y="83962"/>
            <a:ext cx="7772400" cy="572961"/>
          </a:xfrm>
        </p:spPr>
        <p:txBody>
          <a:bodyPr/>
          <a:lstStyle/>
          <a:p>
            <a:r>
              <a:rPr lang="en-US" dirty="0"/>
              <a:t>Activity 2: How has the Covid-19 pandemic affected GDP?</a:t>
            </a:r>
          </a:p>
        </p:txBody>
      </p:sp>
      <p:sp>
        <p:nvSpPr>
          <p:cNvPr id="3" name="Footer Placeholder 2">
            <a:extLst>
              <a:ext uri="{FF2B5EF4-FFF2-40B4-BE49-F238E27FC236}">
                <a16:creationId xmlns:a16="http://schemas.microsoft.com/office/drawing/2014/main" id="{DB6481A3-1AB0-FD48-A4C3-D307D7E8BEFC}"/>
              </a:ext>
            </a:extLst>
          </p:cNvPr>
          <p:cNvSpPr>
            <a:spLocks noGrp="1"/>
          </p:cNvSpPr>
          <p:nvPr>
            <p:ph type="ftr" sz="quarter" idx="3"/>
          </p:nvPr>
        </p:nvSpPr>
        <p:spPr/>
        <p:txBody>
          <a:bodyPr/>
          <a:lstStyle/>
          <a:p>
            <a:r>
              <a:rPr lang="en-US" dirty="0"/>
              <a:t>Title goes here</a:t>
            </a:r>
          </a:p>
        </p:txBody>
      </p:sp>
      <p:sp>
        <p:nvSpPr>
          <p:cNvPr id="4" name="Slide Number Placeholder 3">
            <a:extLst>
              <a:ext uri="{FF2B5EF4-FFF2-40B4-BE49-F238E27FC236}">
                <a16:creationId xmlns:a16="http://schemas.microsoft.com/office/drawing/2014/main" id="{CD5FE660-7715-5046-8130-7C43A61ACFB8}"/>
              </a:ext>
            </a:extLst>
          </p:cNvPr>
          <p:cNvSpPr>
            <a:spLocks noGrp="1"/>
          </p:cNvSpPr>
          <p:nvPr>
            <p:ph type="sldNum" sz="quarter" idx="4"/>
          </p:nvPr>
        </p:nvSpPr>
        <p:spPr/>
        <p:txBody>
          <a:bodyPr/>
          <a:lstStyle/>
          <a:p>
            <a:fld id="{B21E416C-82ED-5C4D-8976-6F0E4F2B1DC2}" type="slidenum">
              <a:rPr lang="en-US" smtClean="0"/>
              <a:pPr/>
              <a:t>19</a:t>
            </a:fld>
            <a:endParaRPr lang="en-US" dirty="0"/>
          </a:p>
        </p:txBody>
      </p:sp>
      <p:sp>
        <p:nvSpPr>
          <p:cNvPr id="5" name="Date Placeholder 4">
            <a:extLst>
              <a:ext uri="{FF2B5EF4-FFF2-40B4-BE49-F238E27FC236}">
                <a16:creationId xmlns:a16="http://schemas.microsoft.com/office/drawing/2014/main" id="{ACFACA1C-3417-0147-82D8-7E40A1CAE88B}"/>
              </a:ext>
            </a:extLst>
          </p:cNvPr>
          <p:cNvSpPr>
            <a:spLocks noGrp="1"/>
          </p:cNvSpPr>
          <p:nvPr>
            <p:ph type="dt" sz="half" idx="2"/>
          </p:nvPr>
        </p:nvSpPr>
        <p:spPr/>
        <p:txBody>
          <a:bodyPr/>
          <a:lstStyle/>
          <a:p>
            <a:fld id="{B0292380-CAD4-5F4D-A42D-231AA9B1D96B}" type="datetime3">
              <a:rPr lang="en-HK" smtClean="0"/>
              <a:pPr/>
              <a:t>22 May 2020</a:t>
            </a:fld>
            <a:endParaRPr lang="en-US" dirty="0"/>
          </a:p>
        </p:txBody>
      </p:sp>
      <p:pic>
        <p:nvPicPr>
          <p:cNvPr id="7" name="Picture 6">
            <a:extLst>
              <a:ext uri="{FF2B5EF4-FFF2-40B4-BE49-F238E27FC236}">
                <a16:creationId xmlns:a16="http://schemas.microsoft.com/office/drawing/2014/main" id="{E0CB52B7-0DAE-8A42-8D58-588316A2D692}"/>
              </a:ext>
            </a:extLst>
          </p:cNvPr>
          <p:cNvPicPr>
            <a:picLocks noChangeAspect="1"/>
          </p:cNvPicPr>
          <p:nvPr/>
        </p:nvPicPr>
        <p:blipFill rotWithShape="1">
          <a:blip r:embed="rId2"/>
          <a:srcRect l="1637" t="41304"/>
          <a:stretch/>
        </p:blipFill>
        <p:spPr>
          <a:xfrm>
            <a:off x="92559" y="1471961"/>
            <a:ext cx="9051441" cy="4586684"/>
          </a:xfrm>
          <a:prstGeom prst="rect">
            <a:avLst/>
          </a:prstGeom>
        </p:spPr>
      </p:pic>
    </p:spTree>
    <p:extLst>
      <p:ext uri="{BB962C8B-B14F-4D97-AF65-F5344CB8AC3E}">
        <p14:creationId xmlns:p14="http://schemas.microsoft.com/office/powerpoint/2010/main" val="1257838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35FD45-CCD6-F44B-97A9-2C1D9964A743}"/>
              </a:ext>
            </a:extLst>
          </p:cNvPr>
          <p:cNvSpPr>
            <a:spLocks noGrp="1"/>
          </p:cNvSpPr>
          <p:nvPr>
            <p:ph type="body" idx="1"/>
          </p:nvPr>
        </p:nvSpPr>
        <p:spPr>
          <a:xfrm>
            <a:off x="210207" y="1904417"/>
            <a:ext cx="8327779" cy="5233762"/>
          </a:xfrm>
        </p:spPr>
        <p:txBody>
          <a:bodyPr anchor="ctr">
            <a:normAutofit fontScale="85000" lnSpcReduction="20000"/>
          </a:bodyPr>
          <a:lstStyle/>
          <a:p>
            <a:r>
              <a:rPr lang="en-US" dirty="0"/>
              <a:t>Economics is an exciting, dynamic subject that allows students to develop an understanding of the complexities and </a:t>
            </a:r>
            <a:r>
              <a:rPr lang="en-US" b="1" dirty="0"/>
              <a:t>interdependence </a:t>
            </a:r>
            <a:r>
              <a:rPr lang="en-US" dirty="0"/>
              <a:t>of economic activities in a rapidly changing world. </a:t>
            </a:r>
          </a:p>
          <a:p>
            <a:r>
              <a:rPr lang="en-US" dirty="0"/>
              <a:t>At the heart of economic theory is the problem of </a:t>
            </a:r>
            <a:r>
              <a:rPr lang="en-US" b="1" dirty="0"/>
              <a:t>scarcity</a:t>
            </a:r>
            <a:r>
              <a:rPr lang="en-US" i="1" dirty="0"/>
              <a:t>. </a:t>
            </a:r>
            <a:r>
              <a:rPr lang="en-US" dirty="0"/>
              <a:t>While the world’s population has unlimited needs and wants, there are limited resources to satisfy these needs and wants. As a result of this scarcity, </a:t>
            </a:r>
            <a:r>
              <a:rPr lang="en-US" b="1" dirty="0"/>
              <a:t>choices </a:t>
            </a:r>
            <a:r>
              <a:rPr lang="en-US" dirty="0"/>
              <a:t>have to be made. The economics course, at both SL and HL, uses economic theories to examine the ways in which these choices are made: </a:t>
            </a:r>
          </a:p>
          <a:p>
            <a:r>
              <a:rPr lang="en-US" dirty="0"/>
              <a:t>at the level of producers and consumers in individual markets (microeconomics) at the level of the government and the national economy (macroeconomics) at an international level where countries are becoming increasingly interdependent through international trade and the movement of </a:t>
            </a:r>
            <a:r>
              <a:rPr lang="en-US" dirty="0" err="1"/>
              <a:t>labour</a:t>
            </a:r>
            <a:r>
              <a:rPr lang="en-US" dirty="0"/>
              <a:t> and capital (the global economy). </a:t>
            </a:r>
          </a:p>
          <a:p>
            <a:r>
              <a:rPr lang="en-US" dirty="0"/>
              <a:t>The choices made by economic agents (consumers, producers and governments) generate positive and negative outcomes and these outcomes affect the relative </a:t>
            </a:r>
            <a:r>
              <a:rPr lang="en-US" b="1" dirty="0"/>
              <a:t>well-being </a:t>
            </a:r>
            <a:r>
              <a:rPr lang="en-US" dirty="0"/>
              <a:t>of individuals and societies. As a social science, economics examines these choices through the use of models and theories. The Diploma </a:t>
            </a:r>
            <a:r>
              <a:rPr lang="en-US" dirty="0" err="1"/>
              <a:t>Programme</a:t>
            </a:r>
            <a:r>
              <a:rPr lang="en-US" dirty="0"/>
              <a:t> (DP) economics course allows students to explore these models and theories, and apply them, </a:t>
            </a:r>
          </a:p>
          <a:p>
            <a:pPr marL="342900" indent="-342900" algn="ctr">
              <a:buFont typeface="Arial" panose="020B0604020202020204" pitchFamily="34" charset="0"/>
              <a:buChar char="•"/>
            </a:pPr>
            <a:endParaRPr lang="en-US" b="1" dirty="0">
              <a:latin typeface="Source Sans Pro" panose="020B0503030403020204" pitchFamily="34" charset="77"/>
            </a:endParaRPr>
          </a:p>
          <a:p>
            <a:pPr marL="342900" indent="-342900" algn="ctr">
              <a:buFont typeface="Arial" panose="020B0604020202020204" pitchFamily="34" charset="0"/>
              <a:buChar char="•"/>
            </a:pPr>
            <a:endParaRPr lang="en-US" dirty="0">
              <a:latin typeface="Source Sans Pro" panose="020B0503030403020204" pitchFamily="34" charset="77"/>
            </a:endParaRPr>
          </a:p>
          <a:p>
            <a:pPr algn="ctr"/>
            <a:endParaRPr lang="en-US" dirty="0">
              <a:latin typeface="Source Sans Pro" panose="020B0503030403020204" pitchFamily="34" charset="77"/>
            </a:endParaRPr>
          </a:p>
        </p:txBody>
      </p:sp>
      <p:sp>
        <p:nvSpPr>
          <p:cNvPr id="3" name="Title 2">
            <a:extLst>
              <a:ext uri="{FF2B5EF4-FFF2-40B4-BE49-F238E27FC236}">
                <a16:creationId xmlns:a16="http://schemas.microsoft.com/office/drawing/2014/main" id="{76D62FB4-DC83-2B48-BAE8-014E185976DE}"/>
              </a:ext>
            </a:extLst>
          </p:cNvPr>
          <p:cNvSpPr>
            <a:spLocks noGrp="1"/>
          </p:cNvSpPr>
          <p:nvPr>
            <p:ph type="title"/>
          </p:nvPr>
        </p:nvSpPr>
        <p:spPr>
          <a:xfrm>
            <a:off x="609600" y="365281"/>
            <a:ext cx="7437120" cy="1633919"/>
          </a:xfrm>
        </p:spPr>
        <p:txBody>
          <a:bodyPr/>
          <a:lstStyle/>
          <a:p>
            <a:r>
              <a:rPr lang="en-US" sz="5400" dirty="0"/>
              <a:t>The nature of Economics…</a:t>
            </a:r>
          </a:p>
        </p:txBody>
      </p:sp>
      <p:sp>
        <p:nvSpPr>
          <p:cNvPr id="5" name="Slide Number Placeholder 4">
            <a:extLst>
              <a:ext uri="{FF2B5EF4-FFF2-40B4-BE49-F238E27FC236}">
                <a16:creationId xmlns:a16="http://schemas.microsoft.com/office/drawing/2014/main" id="{430DD18B-FAA7-6349-8923-A5E29682BAB9}"/>
              </a:ext>
            </a:extLst>
          </p:cNvPr>
          <p:cNvSpPr>
            <a:spLocks noGrp="1"/>
          </p:cNvSpPr>
          <p:nvPr>
            <p:ph type="sldNum" sz="quarter" idx="4"/>
          </p:nvPr>
        </p:nvSpPr>
        <p:spPr/>
        <p:txBody>
          <a:bodyPr/>
          <a:lstStyle/>
          <a:p>
            <a:fld id="{B21E416C-82ED-5C4D-8976-6F0E4F2B1DC2}" type="slidenum">
              <a:rPr lang="en-US" smtClean="0"/>
              <a:pPr/>
              <a:t>2</a:t>
            </a:fld>
            <a:endParaRPr lang="en-US" dirty="0"/>
          </a:p>
        </p:txBody>
      </p:sp>
      <p:pic>
        <p:nvPicPr>
          <p:cNvPr id="6" name="The nature .m4a" descr="The nature .m4a">
            <a:hlinkClick r:id="" action="ppaction://media"/>
            <a:extLst>
              <a:ext uri="{FF2B5EF4-FFF2-40B4-BE49-F238E27FC236}">
                <a16:creationId xmlns:a16="http://schemas.microsoft.com/office/drawing/2014/main" id="{FC8ADE44-19F3-E24E-88AC-81447911F9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1200" y="5972843"/>
            <a:ext cx="812800" cy="812800"/>
          </a:xfrm>
          <a:prstGeom prst="rect">
            <a:avLst/>
          </a:prstGeom>
        </p:spPr>
      </p:pic>
    </p:spTree>
    <p:extLst>
      <p:ext uri="{BB962C8B-B14F-4D97-AF65-F5344CB8AC3E}">
        <p14:creationId xmlns:p14="http://schemas.microsoft.com/office/powerpoint/2010/main" val="271679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B351-7D39-424D-BFE8-71E67D4AD26D}"/>
              </a:ext>
            </a:extLst>
          </p:cNvPr>
          <p:cNvSpPr>
            <a:spLocks noGrp="1"/>
          </p:cNvSpPr>
          <p:nvPr>
            <p:ph type="title"/>
          </p:nvPr>
        </p:nvSpPr>
        <p:spPr>
          <a:xfrm>
            <a:off x="399600" y="104743"/>
            <a:ext cx="7772400" cy="572961"/>
          </a:xfrm>
        </p:spPr>
        <p:txBody>
          <a:bodyPr/>
          <a:lstStyle/>
          <a:p>
            <a:r>
              <a:rPr lang="en-US" dirty="0"/>
              <a:t>What sort of recovery will the US and global economy experience? </a:t>
            </a:r>
          </a:p>
        </p:txBody>
      </p:sp>
      <p:sp>
        <p:nvSpPr>
          <p:cNvPr id="3" name="Footer Placeholder 2">
            <a:extLst>
              <a:ext uri="{FF2B5EF4-FFF2-40B4-BE49-F238E27FC236}">
                <a16:creationId xmlns:a16="http://schemas.microsoft.com/office/drawing/2014/main" id="{DB6481A3-1AB0-FD48-A4C3-D307D7E8BEFC}"/>
              </a:ext>
            </a:extLst>
          </p:cNvPr>
          <p:cNvSpPr>
            <a:spLocks noGrp="1"/>
          </p:cNvSpPr>
          <p:nvPr>
            <p:ph type="ftr" sz="quarter" idx="3"/>
          </p:nvPr>
        </p:nvSpPr>
        <p:spPr/>
        <p:txBody>
          <a:bodyPr/>
          <a:lstStyle/>
          <a:p>
            <a:r>
              <a:rPr lang="en-US"/>
              <a:t>Title goes here</a:t>
            </a:r>
            <a:endParaRPr lang="en-US" dirty="0"/>
          </a:p>
        </p:txBody>
      </p:sp>
      <p:sp>
        <p:nvSpPr>
          <p:cNvPr id="4" name="Slide Number Placeholder 3">
            <a:extLst>
              <a:ext uri="{FF2B5EF4-FFF2-40B4-BE49-F238E27FC236}">
                <a16:creationId xmlns:a16="http://schemas.microsoft.com/office/drawing/2014/main" id="{CD5FE660-7715-5046-8130-7C43A61ACFB8}"/>
              </a:ext>
            </a:extLst>
          </p:cNvPr>
          <p:cNvSpPr>
            <a:spLocks noGrp="1"/>
          </p:cNvSpPr>
          <p:nvPr>
            <p:ph type="sldNum" sz="quarter" idx="4"/>
          </p:nvPr>
        </p:nvSpPr>
        <p:spPr/>
        <p:txBody>
          <a:bodyPr/>
          <a:lstStyle/>
          <a:p>
            <a:fld id="{B21E416C-82ED-5C4D-8976-6F0E4F2B1DC2}" type="slidenum">
              <a:rPr lang="en-US" smtClean="0"/>
              <a:pPr/>
              <a:t>20</a:t>
            </a:fld>
            <a:endParaRPr lang="en-US" dirty="0"/>
          </a:p>
        </p:txBody>
      </p:sp>
      <p:sp>
        <p:nvSpPr>
          <p:cNvPr id="5" name="Date Placeholder 4">
            <a:extLst>
              <a:ext uri="{FF2B5EF4-FFF2-40B4-BE49-F238E27FC236}">
                <a16:creationId xmlns:a16="http://schemas.microsoft.com/office/drawing/2014/main" id="{ACFACA1C-3417-0147-82D8-7E40A1CAE88B}"/>
              </a:ext>
            </a:extLst>
          </p:cNvPr>
          <p:cNvSpPr>
            <a:spLocks noGrp="1"/>
          </p:cNvSpPr>
          <p:nvPr>
            <p:ph type="dt" sz="half" idx="2"/>
          </p:nvPr>
        </p:nvSpPr>
        <p:spPr/>
        <p:txBody>
          <a:bodyPr/>
          <a:lstStyle/>
          <a:p>
            <a:fld id="{B0292380-CAD4-5F4D-A42D-231AA9B1D96B}" type="datetime3">
              <a:rPr lang="en-HK" smtClean="0"/>
              <a:pPr/>
              <a:t>22 May 2020</a:t>
            </a:fld>
            <a:endParaRPr lang="en-US" dirty="0"/>
          </a:p>
        </p:txBody>
      </p:sp>
      <p:sp>
        <p:nvSpPr>
          <p:cNvPr id="6" name="TextBox 5">
            <a:extLst>
              <a:ext uri="{FF2B5EF4-FFF2-40B4-BE49-F238E27FC236}">
                <a16:creationId xmlns:a16="http://schemas.microsoft.com/office/drawing/2014/main" id="{DC7F17C2-96ED-9941-8BEC-C3078B4F17C8}"/>
              </a:ext>
            </a:extLst>
          </p:cNvPr>
          <p:cNvSpPr txBox="1"/>
          <p:nvPr/>
        </p:nvSpPr>
        <p:spPr>
          <a:xfrm>
            <a:off x="399600" y="1273215"/>
            <a:ext cx="8115750" cy="1477328"/>
          </a:xfrm>
          <a:prstGeom prst="rect">
            <a:avLst/>
          </a:prstGeom>
          <a:noFill/>
        </p:spPr>
        <p:txBody>
          <a:bodyPr wrap="square" rtlCol="0">
            <a:spAutoFit/>
          </a:bodyPr>
          <a:lstStyle/>
          <a:p>
            <a:r>
              <a:rPr lang="en-US" dirty="0"/>
              <a:t>Use the following sources of data (HYPERLINKED ARTICLES) to consider the severity of the recession facing the USA. What does the Circular Flow of Income Model suggest about the length of the recession. Can you give your opinion as to whether you are expecting a ‘V’, ‘U’, ‘W’ or ’L’ shaped recession? You can jot down your ideas, remember to think about how each article relates to the CFI model.</a:t>
            </a:r>
          </a:p>
        </p:txBody>
      </p:sp>
      <p:sp>
        <p:nvSpPr>
          <p:cNvPr id="7" name="TextBox 6">
            <a:extLst>
              <a:ext uri="{FF2B5EF4-FFF2-40B4-BE49-F238E27FC236}">
                <a16:creationId xmlns:a16="http://schemas.microsoft.com/office/drawing/2014/main" id="{7D5760FC-EE04-D64C-B48E-243565579EAE}"/>
              </a:ext>
            </a:extLst>
          </p:cNvPr>
          <p:cNvSpPr txBox="1"/>
          <p:nvPr/>
        </p:nvSpPr>
        <p:spPr>
          <a:xfrm>
            <a:off x="440112" y="2935209"/>
            <a:ext cx="7731888" cy="369332"/>
          </a:xfrm>
          <a:prstGeom prst="rect">
            <a:avLst/>
          </a:prstGeom>
          <a:noFill/>
        </p:spPr>
        <p:txBody>
          <a:bodyPr wrap="square" rtlCol="0">
            <a:spAutoFit/>
          </a:bodyPr>
          <a:lstStyle/>
          <a:p>
            <a:r>
              <a:rPr lang="en-US" dirty="0"/>
              <a:t>Sources to help form your ideas:</a:t>
            </a:r>
          </a:p>
        </p:txBody>
      </p:sp>
      <p:sp>
        <p:nvSpPr>
          <p:cNvPr id="9" name="TextBox 8">
            <a:extLst>
              <a:ext uri="{FF2B5EF4-FFF2-40B4-BE49-F238E27FC236}">
                <a16:creationId xmlns:a16="http://schemas.microsoft.com/office/drawing/2014/main" id="{2396DFFB-9C74-B24C-BA9C-8ACDD91FDC61}"/>
              </a:ext>
            </a:extLst>
          </p:cNvPr>
          <p:cNvSpPr txBox="1"/>
          <p:nvPr/>
        </p:nvSpPr>
        <p:spPr>
          <a:xfrm>
            <a:off x="399600" y="3429000"/>
            <a:ext cx="2216278" cy="369332"/>
          </a:xfrm>
          <a:prstGeom prst="rect">
            <a:avLst/>
          </a:prstGeom>
          <a:noFill/>
        </p:spPr>
        <p:txBody>
          <a:bodyPr wrap="square" rtlCol="0">
            <a:spAutoFit/>
          </a:bodyPr>
          <a:lstStyle/>
          <a:p>
            <a:r>
              <a:rPr lang="en-US" dirty="0"/>
              <a:t>Source A:</a:t>
            </a:r>
          </a:p>
        </p:txBody>
      </p:sp>
      <p:sp>
        <p:nvSpPr>
          <p:cNvPr id="10" name="TextBox 9">
            <a:extLst>
              <a:ext uri="{FF2B5EF4-FFF2-40B4-BE49-F238E27FC236}">
                <a16:creationId xmlns:a16="http://schemas.microsoft.com/office/drawing/2014/main" id="{46EA9242-2B17-5842-99EE-BDBC98463944}"/>
              </a:ext>
            </a:extLst>
          </p:cNvPr>
          <p:cNvSpPr txBox="1"/>
          <p:nvPr/>
        </p:nvSpPr>
        <p:spPr>
          <a:xfrm>
            <a:off x="4012525" y="2733899"/>
            <a:ext cx="2216278" cy="369332"/>
          </a:xfrm>
          <a:prstGeom prst="rect">
            <a:avLst/>
          </a:prstGeom>
          <a:noFill/>
        </p:spPr>
        <p:txBody>
          <a:bodyPr wrap="square" rtlCol="0">
            <a:spAutoFit/>
          </a:bodyPr>
          <a:lstStyle/>
          <a:p>
            <a:r>
              <a:rPr lang="en-US" dirty="0"/>
              <a:t>Source B:</a:t>
            </a:r>
          </a:p>
        </p:txBody>
      </p:sp>
      <p:sp>
        <p:nvSpPr>
          <p:cNvPr id="11" name="TextBox 10">
            <a:extLst>
              <a:ext uri="{FF2B5EF4-FFF2-40B4-BE49-F238E27FC236}">
                <a16:creationId xmlns:a16="http://schemas.microsoft.com/office/drawing/2014/main" id="{2EE585EB-DA54-7B49-90A5-B68862400497}"/>
              </a:ext>
            </a:extLst>
          </p:cNvPr>
          <p:cNvSpPr txBox="1"/>
          <p:nvPr/>
        </p:nvSpPr>
        <p:spPr>
          <a:xfrm>
            <a:off x="7124481" y="2535773"/>
            <a:ext cx="2216278" cy="369332"/>
          </a:xfrm>
          <a:prstGeom prst="rect">
            <a:avLst/>
          </a:prstGeom>
          <a:noFill/>
        </p:spPr>
        <p:txBody>
          <a:bodyPr wrap="square" rtlCol="0">
            <a:spAutoFit/>
          </a:bodyPr>
          <a:lstStyle/>
          <a:p>
            <a:r>
              <a:rPr lang="en-US" dirty="0"/>
              <a:t>Source C:</a:t>
            </a:r>
          </a:p>
        </p:txBody>
      </p:sp>
      <p:sp>
        <p:nvSpPr>
          <p:cNvPr id="12" name="TextBox 11">
            <a:extLst>
              <a:ext uri="{FF2B5EF4-FFF2-40B4-BE49-F238E27FC236}">
                <a16:creationId xmlns:a16="http://schemas.microsoft.com/office/drawing/2014/main" id="{8F62967F-DF34-354E-B44A-53EF914D18F7}"/>
              </a:ext>
            </a:extLst>
          </p:cNvPr>
          <p:cNvSpPr txBox="1"/>
          <p:nvPr/>
        </p:nvSpPr>
        <p:spPr>
          <a:xfrm>
            <a:off x="3224038" y="4987885"/>
            <a:ext cx="2216278" cy="369332"/>
          </a:xfrm>
          <a:prstGeom prst="rect">
            <a:avLst/>
          </a:prstGeom>
          <a:noFill/>
        </p:spPr>
        <p:txBody>
          <a:bodyPr wrap="square" rtlCol="0">
            <a:spAutoFit/>
          </a:bodyPr>
          <a:lstStyle/>
          <a:p>
            <a:r>
              <a:rPr lang="en-US" dirty="0"/>
              <a:t>Source D:</a:t>
            </a:r>
          </a:p>
        </p:txBody>
      </p:sp>
      <p:sp>
        <p:nvSpPr>
          <p:cNvPr id="13" name="TextBox 12">
            <a:extLst>
              <a:ext uri="{FF2B5EF4-FFF2-40B4-BE49-F238E27FC236}">
                <a16:creationId xmlns:a16="http://schemas.microsoft.com/office/drawing/2014/main" id="{F5746052-3704-9F4E-8DBE-63F793729EFA}"/>
              </a:ext>
            </a:extLst>
          </p:cNvPr>
          <p:cNvSpPr txBox="1"/>
          <p:nvPr/>
        </p:nvSpPr>
        <p:spPr>
          <a:xfrm>
            <a:off x="6534858" y="4611588"/>
            <a:ext cx="2216278" cy="369332"/>
          </a:xfrm>
          <a:prstGeom prst="rect">
            <a:avLst/>
          </a:prstGeom>
          <a:noFill/>
        </p:spPr>
        <p:txBody>
          <a:bodyPr wrap="square" rtlCol="0">
            <a:spAutoFit/>
          </a:bodyPr>
          <a:lstStyle/>
          <a:p>
            <a:r>
              <a:rPr lang="en-US" dirty="0"/>
              <a:t>Source E:</a:t>
            </a:r>
          </a:p>
        </p:txBody>
      </p:sp>
      <p:pic>
        <p:nvPicPr>
          <p:cNvPr id="15" name="Picture 14">
            <a:hlinkClick r:id="rId2"/>
            <a:extLst>
              <a:ext uri="{FF2B5EF4-FFF2-40B4-BE49-F238E27FC236}">
                <a16:creationId xmlns:a16="http://schemas.microsoft.com/office/drawing/2014/main" id="{B50F7699-F42B-9D4C-BA72-39E71F550508}"/>
              </a:ext>
            </a:extLst>
          </p:cNvPr>
          <p:cNvPicPr>
            <a:picLocks noChangeAspect="1"/>
          </p:cNvPicPr>
          <p:nvPr/>
        </p:nvPicPr>
        <p:blipFill>
          <a:blip r:embed="rId3"/>
          <a:stretch>
            <a:fillRect/>
          </a:stretch>
        </p:blipFill>
        <p:spPr>
          <a:xfrm>
            <a:off x="4457475" y="3155771"/>
            <a:ext cx="1638994" cy="1653760"/>
          </a:xfrm>
          <a:prstGeom prst="rect">
            <a:avLst/>
          </a:prstGeom>
        </p:spPr>
      </p:pic>
      <p:pic>
        <p:nvPicPr>
          <p:cNvPr id="17" name="Picture 16">
            <a:hlinkClick r:id="rId4"/>
            <a:extLst>
              <a:ext uri="{FF2B5EF4-FFF2-40B4-BE49-F238E27FC236}">
                <a16:creationId xmlns:a16="http://schemas.microsoft.com/office/drawing/2014/main" id="{4A2753B3-3C24-4D4C-89FF-9BCF7265AF9B}"/>
              </a:ext>
            </a:extLst>
          </p:cNvPr>
          <p:cNvPicPr>
            <a:picLocks noChangeAspect="1"/>
          </p:cNvPicPr>
          <p:nvPr/>
        </p:nvPicPr>
        <p:blipFill>
          <a:blip r:embed="rId5"/>
          <a:stretch>
            <a:fillRect/>
          </a:stretch>
        </p:blipFill>
        <p:spPr>
          <a:xfrm>
            <a:off x="7124481" y="2924605"/>
            <a:ext cx="2019519" cy="1665608"/>
          </a:xfrm>
          <a:prstGeom prst="rect">
            <a:avLst/>
          </a:prstGeom>
        </p:spPr>
      </p:pic>
      <p:pic>
        <p:nvPicPr>
          <p:cNvPr id="19" name="Picture 18">
            <a:hlinkClick r:id="rId6"/>
            <a:extLst>
              <a:ext uri="{FF2B5EF4-FFF2-40B4-BE49-F238E27FC236}">
                <a16:creationId xmlns:a16="http://schemas.microsoft.com/office/drawing/2014/main" id="{515DEC2D-61B8-4340-885F-2EEBB1385BAE}"/>
              </a:ext>
            </a:extLst>
          </p:cNvPr>
          <p:cNvPicPr>
            <a:picLocks noChangeAspect="1"/>
          </p:cNvPicPr>
          <p:nvPr/>
        </p:nvPicPr>
        <p:blipFill>
          <a:blip r:embed="rId7"/>
          <a:stretch>
            <a:fillRect/>
          </a:stretch>
        </p:blipFill>
        <p:spPr>
          <a:xfrm>
            <a:off x="576787" y="3798332"/>
            <a:ext cx="2172541" cy="1477328"/>
          </a:xfrm>
          <a:prstGeom prst="rect">
            <a:avLst/>
          </a:prstGeom>
        </p:spPr>
      </p:pic>
      <p:pic>
        <p:nvPicPr>
          <p:cNvPr id="21" name="Picture 20">
            <a:hlinkClick r:id="rId8"/>
            <a:extLst>
              <a:ext uri="{FF2B5EF4-FFF2-40B4-BE49-F238E27FC236}">
                <a16:creationId xmlns:a16="http://schemas.microsoft.com/office/drawing/2014/main" id="{235A72E6-649D-B94D-B473-998606F3A9CE}"/>
              </a:ext>
            </a:extLst>
          </p:cNvPr>
          <p:cNvPicPr>
            <a:picLocks noChangeAspect="1"/>
          </p:cNvPicPr>
          <p:nvPr/>
        </p:nvPicPr>
        <p:blipFill>
          <a:blip r:embed="rId9"/>
          <a:stretch>
            <a:fillRect/>
          </a:stretch>
        </p:blipFill>
        <p:spPr>
          <a:xfrm>
            <a:off x="6896339" y="4948709"/>
            <a:ext cx="2247661" cy="1813267"/>
          </a:xfrm>
          <a:prstGeom prst="rect">
            <a:avLst/>
          </a:prstGeom>
        </p:spPr>
      </p:pic>
      <p:pic>
        <p:nvPicPr>
          <p:cNvPr id="23" name="Picture 22">
            <a:hlinkClick r:id="rId10"/>
            <a:extLst>
              <a:ext uri="{FF2B5EF4-FFF2-40B4-BE49-F238E27FC236}">
                <a16:creationId xmlns:a16="http://schemas.microsoft.com/office/drawing/2014/main" id="{DDA544BA-28F1-334B-BDE0-C6C6477ED996}"/>
              </a:ext>
            </a:extLst>
          </p:cNvPr>
          <p:cNvPicPr>
            <a:picLocks noChangeAspect="1"/>
          </p:cNvPicPr>
          <p:nvPr/>
        </p:nvPicPr>
        <p:blipFill>
          <a:blip r:embed="rId11"/>
          <a:stretch>
            <a:fillRect/>
          </a:stretch>
        </p:blipFill>
        <p:spPr>
          <a:xfrm>
            <a:off x="3539300" y="5315376"/>
            <a:ext cx="2689503" cy="1410759"/>
          </a:xfrm>
          <a:prstGeom prst="rect">
            <a:avLst/>
          </a:prstGeom>
        </p:spPr>
      </p:pic>
    </p:spTree>
    <p:extLst>
      <p:ext uri="{BB962C8B-B14F-4D97-AF65-F5344CB8AC3E}">
        <p14:creationId xmlns:p14="http://schemas.microsoft.com/office/powerpoint/2010/main" val="364068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6AF7E-2010-3841-888F-D79EEDA55BB6}"/>
              </a:ext>
            </a:extLst>
          </p:cNvPr>
          <p:cNvSpPr>
            <a:spLocks noGrp="1"/>
          </p:cNvSpPr>
          <p:nvPr>
            <p:ph type="title"/>
          </p:nvPr>
        </p:nvSpPr>
        <p:spPr>
          <a:xfrm>
            <a:off x="399600" y="1239721"/>
            <a:ext cx="7772400" cy="572961"/>
          </a:xfrm>
        </p:spPr>
        <p:txBody>
          <a:bodyPr/>
          <a:lstStyle/>
          <a:p>
            <a:r>
              <a:rPr lang="en-US" dirty="0"/>
              <a:t>Conclusion, can you write a brief conclusion about what sort of recession the USA will experience as a result of the pandemic (to make sense of the letters you will need to have read Data source E):</a:t>
            </a:r>
            <a:br>
              <a:rPr lang="en-US" dirty="0"/>
            </a:br>
            <a:endParaRPr lang="en-US" dirty="0"/>
          </a:p>
        </p:txBody>
      </p:sp>
      <p:sp>
        <p:nvSpPr>
          <p:cNvPr id="3" name="Footer Placeholder 2">
            <a:extLst>
              <a:ext uri="{FF2B5EF4-FFF2-40B4-BE49-F238E27FC236}">
                <a16:creationId xmlns:a16="http://schemas.microsoft.com/office/drawing/2014/main" id="{5E983058-6B68-A442-8866-CAB6929C8869}"/>
              </a:ext>
            </a:extLst>
          </p:cNvPr>
          <p:cNvSpPr>
            <a:spLocks noGrp="1"/>
          </p:cNvSpPr>
          <p:nvPr>
            <p:ph type="ftr" sz="quarter" idx="3"/>
          </p:nvPr>
        </p:nvSpPr>
        <p:spPr/>
        <p:txBody>
          <a:bodyPr/>
          <a:lstStyle/>
          <a:p>
            <a:r>
              <a:rPr lang="en-US"/>
              <a:t>Title goes here</a:t>
            </a:r>
            <a:endParaRPr lang="en-US" dirty="0"/>
          </a:p>
        </p:txBody>
      </p:sp>
      <p:sp>
        <p:nvSpPr>
          <p:cNvPr id="4" name="Slide Number Placeholder 3">
            <a:extLst>
              <a:ext uri="{FF2B5EF4-FFF2-40B4-BE49-F238E27FC236}">
                <a16:creationId xmlns:a16="http://schemas.microsoft.com/office/drawing/2014/main" id="{75C07573-E9E6-EE44-AF27-1E03E35A1376}"/>
              </a:ext>
            </a:extLst>
          </p:cNvPr>
          <p:cNvSpPr>
            <a:spLocks noGrp="1"/>
          </p:cNvSpPr>
          <p:nvPr>
            <p:ph type="sldNum" sz="quarter" idx="4"/>
          </p:nvPr>
        </p:nvSpPr>
        <p:spPr/>
        <p:txBody>
          <a:bodyPr/>
          <a:lstStyle/>
          <a:p>
            <a:fld id="{B21E416C-82ED-5C4D-8976-6F0E4F2B1DC2}" type="slidenum">
              <a:rPr lang="en-US" smtClean="0"/>
              <a:pPr/>
              <a:t>21</a:t>
            </a:fld>
            <a:endParaRPr lang="en-US" dirty="0"/>
          </a:p>
        </p:txBody>
      </p:sp>
      <p:sp>
        <p:nvSpPr>
          <p:cNvPr id="5" name="Date Placeholder 4">
            <a:extLst>
              <a:ext uri="{FF2B5EF4-FFF2-40B4-BE49-F238E27FC236}">
                <a16:creationId xmlns:a16="http://schemas.microsoft.com/office/drawing/2014/main" id="{E5F7F77D-6862-3C49-9AC1-8FE925687AA9}"/>
              </a:ext>
            </a:extLst>
          </p:cNvPr>
          <p:cNvSpPr>
            <a:spLocks noGrp="1"/>
          </p:cNvSpPr>
          <p:nvPr>
            <p:ph type="dt" sz="half" idx="2"/>
          </p:nvPr>
        </p:nvSpPr>
        <p:spPr/>
        <p:txBody>
          <a:bodyPr/>
          <a:lstStyle/>
          <a:p>
            <a:fld id="{B0292380-CAD4-5F4D-A42D-231AA9B1D96B}" type="datetime3">
              <a:rPr lang="en-HK" smtClean="0"/>
              <a:pPr/>
              <a:t>22 May 2020</a:t>
            </a:fld>
            <a:endParaRPr lang="en-US" dirty="0"/>
          </a:p>
        </p:txBody>
      </p:sp>
      <p:graphicFrame>
        <p:nvGraphicFramePr>
          <p:cNvPr id="7" name="Table 6">
            <a:extLst>
              <a:ext uri="{FF2B5EF4-FFF2-40B4-BE49-F238E27FC236}">
                <a16:creationId xmlns:a16="http://schemas.microsoft.com/office/drawing/2014/main" id="{D8DC291B-5BB3-C348-AAE7-0883B602752E}"/>
              </a:ext>
            </a:extLst>
          </p:cNvPr>
          <p:cNvGraphicFramePr>
            <a:graphicFrameLocks noGrp="1"/>
          </p:cNvGraphicFramePr>
          <p:nvPr>
            <p:extLst>
              <p:ext uri="{D42A27DB-BD31-4B8C-83A1-F6EECF244321}">
                <p14:modId xmlns:p14="http://schemas.microsoft.com/office/powerpoint/2010/main" val="2584203843"/>
              </p:ext>
            </p:extLst>
          </p:nvPr>
        </p:nvGraphicFramePr>
        <p:xfrm>
          <a:off x="1237800" y="3429000"/>
          <a:ext cx="6096000" cy="2905246"/>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713586883"/>
                    </a:ext>
                  </a:extLst>
                </a:gridCol>
                <a:gridCol w="3048000">
                  <a:extLst>
                    <a:ext uri="{9D8B030D-6E8A-4147-A177-3AD203B41FA5}">
                      <a16:colId xmlns:a16="http://schemas.microsoft.com/office/drawing/2014/main" val="1144916996"/>
                    </a:ext>
                  </a:extLst>
                </a:gridCol>
              </a:tblGrid>
              <a:tr h="1459632">
                <a:tc>
                  <a:txBody>
                    <a:bodyPr/>
                    <a:lstStyle/>
                    <a:p>
                      <a:r>
                        <a:rPr lang="en-US" dirty="0"/>
                        <a:t>Evidence for ‘V-shaped’</a:t>
                      </a:r>
                    </a:p>
                  </a:txBody>
                  <a:tcPr/>
                </a:tc>
                <a:tc>
                  <a:txBody>
                    <a:bodyPr/>
                    <a:lstStyle/>
                    <a:p>
                      <a:r>
                        <a:rPr lang="en-US" dirty="0"/>
                        <a:t>Evidence for ‘U-shaped’</a:t>
                      </a:r>
                    </a:p>
                  </a:txBody>
                  <a:tcPr/>
                </a:tc>
                <a:extLst>
                  <a:ext uri="{0D108BD9-81ED-4DB2-BD59-A6C34878D82A}">
                    <a16:rowId xmlns:a16="http://schemas.microsoft.com/office/drawing/2014/main" val="2206090209"/>
                  </a:ext>
                </a:extLst>
              </a:tr>
              <a:tr h="1445614">
                <a:tc>
                  <a:txBody>
                    <a:bodyPr/>
                    <a:lstStyle/>
                    <a:p>
                      <a:r>
                        <a:rPr lang="en-US" dirty="0"/>
                        <a:t>Evidence for ‘W-shaped’</a:t>
                      </a:r>
                    </a:p>
                  </a:txBody>
                  <a:tcPr/>
                </a:tc>
                <a:tc>
                  <a:txBody>
                    <a:bodyPr/>
                    <a:lstStyle/>
                    <a:p>
                      <a:r>
                        <a:rPr lang="en-US" dirty="0"/>
                        <a:t>Evidence for ‘L-shaped’</a:t>
                      </a:r>
                    </a:p>
                  </a:txBody>
                  <a:tcPr/>
                </a:tc>
                <a:extLst>
                  <a:ext uri="{0D108BD9-81ED-4DB2-BD59-A6C34878D82A}">
                    <a16:rowId xmlns:a16="http://schemas.microsoft.com/office/drawing/2014/main" val="4099702455"/>
                  </a:ext>
                </a:extLst>
              </a:tr>
            </a:tbl>
          </a:graphicData>
        </a:graphic>
      </p:graphicFrame>
    </p:spTree>
    <p:extLst>
      <p:ext uri="{BB962C8B-B14F-4D97-AF65-F5344CB8AC3E}">
        <p14:creationId xmlns:p14="http://schemas.microsoft.com/office/powerpoint/2010/main" val="565675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FCFFB2-C369-FD4F-B1A1-B360513274D8}"/>
              </a:ext>
            </a:extLst>
          </p:cNvPr>
          <p:cNvPicPr>
            <a:picLocks noGrp="1" noChangeAspect="1"/>
          </p:cNvPicPr>
          <p:nvPr>
            <p:ph idx="4294967295"/>
          </p:nvPr>
        </p:nvPicPr>
        <p:blipFill>
          <a:blip r:embed="rId2"/>
          <a:stretch>
            <a:fillRect/>
          </a:stretch>
        </p:blipFill>
        <p:spPr>
          <a:xfrm>
            <a:off x="155003" y="634701"/>
            <a:ext cx="4051423" cy="5249731"/>
          </a:xfrm>
        </p:spPr>
      </p:pic>
    </p:spTree>
    <p:extLst>
      <p:ext uri="{BB962C8B-B14F-4D97-AF65-F5344CB8AC3E}">
        <p14:creationId xmlns:p14="http://schemas.microsoft.com/office/powerpoint/2010/main" val="68980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35FD45-CCD6-F44B-97A9-2C1D9964A743}"/>
              </a:ext>
            </a:extLst>
          </p:cNvPr>
          <p:cNvSpPr>
            <a:spLocks noGrp="1"/>
          </p:cNvSpPr>
          <p:nvPr>
            <p:ph type="body" idx="1"/>
          </p:nvPr>
        </p:nvSpPr>
        <p:spPr>
          <a:xfrm>
            <a:off x="210207" y="1904417"/>
            <a:ext cx="8327779" cy="5233762"/>
          </a:xfrm>
        </p:spPr>
        <p:txBody>
          <a:bodyPr anchor="ctr">
            <a:normAutofit/>
          </a:bodyPr>
          <a:lstStyle/>
          <a:p>
            <a:r>
              <a:rPr lang="en-US" dirty="0"/>
              <a:t>How do consumers and producers make choices in trying to meet their economic objectives? </a:t>
            </a:r>
          </a:p>
          <a:p>
            <a:r>
              <a:rPr lang="en-US" dirty="0"/>
              <a:t>When are markets unable to satisfy important economic objectives—and does government intervention help? </a:t>
            </a:r>
          </a:p>
          <a:p>
            <a:r>
              <a:rPr lang="en-US" dirty="0"/>
              <a:t>Why does economic activity vary over time and why does this matter? </a:t>
            </a:r>
          </a:p>
          <a:p>
            <a:r>
              <a:rPr lang="en-US" dirty="0"/>
              <a:t>How do governments manage their economy and how effective are their policies? </a:t>
            </a:r>
          </a:p>
          <a:p>
            <a:r>
              <a:rPr lang="en-US" dirty="0"/>
              <a:t>Who are the winners and losers of the integration of the world’s economies? </a:t>
            </a:r>
          </a:p>
          <a:p>
            <a:r>
              <a:rPr lang="en-US" dirty="0"/>
              <a:t>Why is economic development uneven? </a:t>
            </a:r>
          </a:p>
          <a:p>
            <a:pPr marL="342900" indent="-342900" algn="ctr">
              <a:buFont typeface="Arial" panose="020B0604020202020204" pitchFamily="34" charset="0"/>
              <a:buChar char="•"/>
            </a:pPr>
            <a:endParaRPr lang="en-US" b="1" dirty="0">
              <a:latin typeface="Source Sans Pro" panose="020B0503030403020204" pitchFamily="34" charset="77"/>
            </a:endParaRPr>
          </a:p>
          <a:p>
            <a:pPr marL="342900" indent="-342900" algn="ctr">
              <a:buFont typeface="Arial" panose="020B0604020202020204" pitchFamily="34" charset="0"/>
              <a:buChar char="•"/>
            </a:pPr>
            <a:endParaRPr lang="en-US" dirty="0">
              <a:latin typeface="Source Sans Pro" panose="020B0503030403020204" pitchFamily="34" charset="77"/>
            </a:endParaRPr>
          </a:p>
          <a:p>
            <a:pPr algn="ctr"/>
            <a:endParaRPr lang="en-US" dirty="0">
              <a:latin typeface="Source Sans Pro" panose="020B0503030403020204" pitchFamily="34" charset="77"/>
            </a:endParaRPr>
          </a:p>
        </p:txBody>
      </p:sp>
      <p:sp>
        <p:nvSpPr>
          <p:cNvPr id="3" name="Title 2">
            <a:extLst>
              <a:ext uri="{FF2B5EF4-FFF2-40B4-BE49-F238E27FC236}">
                <a16:creationId xmlns:a16="http://schemas.microsoft.com/office/drawing/2014/main" id="{76D62FB4-DC83-2B48-BAE8-014E185976DE}"/>
              </a:ext>
            </a:extLst>
          </p:cNvPr>
          <p:cNvSpPr>
            <a:spLocks noGrp="1"/>
          </p:cNvSpPr>
          <p:nvPr>
            <p:ph type="title"/>
          </p:nvPr>
        </p:nvSpPr>
        <p:spPr>
          <a:xfrm>
            <a:off x="609600" y="365281"/>
            <a:ext cx="7437120" cy="1633919"/>
          </a:xfrm>
        </p:spPr>
        <p:txBody>
          <a:bodyPr/>
          <a:lstStyle/>
          <a:p>
            <a:r>
              <a:rPr lang="en-US" sz="5400" dirty="0"/>
              <a:t>The nature of Economics…</a:t>
            </a:r>
          </a:p>
        </p:txBody>
      </p:sp>
      <p:sp>
        <p:nvSpPr>
          <p:cNvPr id="5" name="Slide Number Placeholder 4">
            <a:extLst>
              <a:ext uri="{FF2B5EF4-FFF2-40B4-BE49-F238E27FC236}">
                <a16:creationId xmlns:a16="http://schemas.microsoft.com/office/drawing/2014/main" id="{430DD18B-FAA7-6349-8923-A5E29682BAB9}"/>
              </a:ext>
            </a:extLst>
          </p:cNvPr>
          <p:cNvSpPr>
            <a:spLocks noGrp="1"/>
          </p:cNvSpPr>
          <p:nvPr>
            <p:ph type="sldNum" sz="quarter" idx="4"/>
          </p:nvPr>
        </p:nvSpPr>
        <p:spPr/>
        <p:txBody>
          <a:bodyPr/>
          <a:lstStyle/>
          <a:p>
            <a:fld id="{B21E416C-82ED-5C4D-8976-6F0E4F2B1DC2}" type="slidenum">
              <a:rPr lang="en-US" smtClean="0"/>
              <a:pPr/>
              <a:t>3</a:t>
            </a:fld>
            <a:endParaRPr lang="en-US" dirty="0"/>
          </a:p>
        </p:txBody>
      </p:sp>
      <p:pic>
        <p:nvPicPr>
          <p:cNvPr id="6" name="Nature 2.m4a" descr="Nature 2.m4a">
            <a:hlinkClick r:id="" action="ppaction://media"/>
            <a:extLst>
              <a:ext uri="{FF2B5EF4-FFF2-40B4-BE49-F238E27FC236}">
                <a16:creationId xmlns:a16="http://schemas.microsoft.com/office/drawing/2014/main" id="{1C10982D-9EF1-A143-B7BE-A5332C826C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1200" y="5934979"/>
            <a:ext cx="812800" cy="812800"/>
          </a:xfrm>
          <a:prstGeom prst="rect">
            <a:avLst/>
          </a:prstGeom>
        </p:spPr>
      </p:pic>
    </p:spTree>
    <p:extLst>
      <p:ext uri="{BB962C8B-B14F-4D97-AF65-F5344CB8AC3E}">
        <p14:creationId xmlns:p14="http://schemas.microsoft.com/office/powerpoint/2010/main" val="362242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D62FB4-DC83-2B48-BAE8-014E185976DE}"/>
              </a:ext>
            </a:extLst>
          </p:cNvPr>
          <p:cNvSpPr>
            <a:spLocks noGrp="1"/>
          </p:cNvSpPr>
          <p:nvPr>
            <p:ph type="title"/>
          </p:nvPr>
        </p:nvSpPr>
        <p:spPr>
          <a:xfrm>
            <a:off x="609600" y="365281"/>
            <a:ext cx="7437120" cy="1633919"/>
          </a:xfrm>
        </p:spPr>
        <p:txBody>
          <a:bodyPr/>
          <a:lstStyle/>
          <a:p>
            <a:r>
              <a:rPr lang="en-US" sz="5400" dirty="0"/>
              <a:t>The nature of Economics…</a:t>
            </a:r>
          </a:p>
        </p:txBody>
      </p:sp>
      <p:sp>
        <p:nvSpPr>
          <p:cNvPr id="5" name="Slide Number Placeholder 4">
            <a:extLst>
              <a:ext uri="{FF2B5EF4-FFF2-40B4-BE49-F238E27FC236}">
                <a16:creationId xmlns:a16="http://schemas.microsoft.com/office/drawing/2014/main" id="{430DD18B-FAA7-6349-8923-A5E29682BAB9}"/>
              </a:ext>
            </a:extLst>
          </p:cNvPr>
          <p:cNvSpPr>
            <a:spLocks noGrp="1"/>
          </p:cNvSpPr>
          <p:nvPr>
            <p:ph type="sldNum" sz="quarter" idx="4"/>
          </p:nvPr>
        </p:nvSpPr>
        <p:spPr/>
        <p:txBody>
          <a:bodyPr/>
          <a:lstStyle/>
          <a:p>
            <a:fld id="{B21E416C-82ED-5C4D-8976-6F0E4F2B1DC2}" type="slidenum">
              <a:rPr lang="en-US" smtClean="0"/>
              <a:pPr/>
              <a:t>4</a:t>
            </a:fld>
            <a:endParaRPr lang="en-US" dirty="0"/>
          </a:p>
        </p:txBody>
      </p:sp>
      <p:pic>
        <p:nvPicPr>
          <p:cNvPr id="9" name="Picture 8">
            <a:extLst>
              <a:ext uri="{FF2B5EF4-FFF2-40B4-BE49-F238E27FC236}">
                <a16:creationId xmlns:a16="http://schemas.microsoft.com/office/drawing/2014/main" id="{C39F6C57-F7D8-EC49-A335-CB5E19CD2822}"/>
              </a:ext>
            </a:extLst>
          </p:cNvPr>
          <p:cNvPicPr>
            <a:picLocks noChangeAspect="1"/>
          </p:cNvPicPr>
          <p:nvPr/>
        </p:nvPicPr>
        <p:blipFill>
          <a:blip r:embed="rId4"/>
          <a:stretch>
            <a:fillRect/>
          </a:stretch>
        </p:blipFill>
        <p:spPr>
          <a:xfrm>
            <a:off x="112718" y="1182240"/>
            <a:ext cx="8218482" cy="5510910"/>
          </a:xfrm>
          <a:prstGeom prst="rect">
            <a:avLst/>
          </a:prstGeom>
        </p:spPr>
      </p:pic>
      <p:pic>
        <p:nvPicPr>
          <p:cNvPr id="2" name="enquiry.m4a" descr="enquiry.m4a">
            <a:hlinkClick r:id="" action="ppaction://media"/>
            <a:extLst>
              <a:ext uri="{FF2B5EF4-FFF2-40B4-BE49-F238E27FC236}">
                <a16:creationId xmlns:a16="http://schemas.microsoft.com/office/drawing/2014/main" id="{F4E3EF0A-0FAB-E34B-B9A2-E876FB7DA6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5962775"/>
            <a:ext cx="812800" cy="812800"/>
          </a:xfrm>
          <a:prstGeom prst="rect">
            <a:avLst/>
          </a:prstGeom>
        </p:spPr>
      </p:pic>
    </p:spTree>
    <p:extLst>
      <p:ext uri="{BB962C8B-B14F-4D97-AF65-F5344CB8AC3E}">
        <p14:creationId xmlns:p14="http://schemas.microsoft.com/office/powerpoint/2010/main" val="193331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899C2-D236-5D46-849C-D995CC2C8711}"/>
              </a:ext>
            </a:extLst>
          </p:cNvPr>
          <p:cNvSpPr>
            <a:spLocks noGrp="1"/>
          </p:cNvSpPr>
          <p:nvPr>
            <p:ph type="body" idx="1"/>
          </p:nvPr>
        </p:nvSpPr>
        <p:spPr>
          <a:xfrm>
            <a:off x="628650" y="1544039"/>
            <a:ext cx="7886700" cy="5131398"/>
          </a:xfrm>
        </p:spPr>
        <p:txBody>
          <a:bodyPr>
            <a:normAutofit/>
          </a:bodyPr>
          <a:lstStyle/>
          <a:p>
            <a:pPr marL="342900" indent="-342900">
              <a:buFont typeface="Arial" panose="020B0604020202020204" pitchFamily="34" charset="0"/>
              <a:buChar char="•"/>
            </a:pPr>
            <a:r>
              <a:rPr lang="en-US" dirty="0"/>
              <a:t>Economics aims </a:t>
            </a:r>
          </a:p>
          <a:p>
            <a:pPr marL="342900" indent="-342900">
              <a:buFont typeface="Arial" panose="020B0604020202020204" pitchFamily="34" charset="0"/>
              <a:buChar char="•"/>
            </a:pPr>
            <a:r>
              <a:rPr lang="en-US" dirty="0"/>
              <a:t>The aims of the economics course at SL and HL are to enable students to: </a:t>
            </a:r>
          </a:p>
          <a:p>
            <a:pPr marL="800100" lvl="1" indent="-342900">
              <a:buFont typeface="Arial" panose="020B0604020202020204" pitchFamily="34" charset="0"/>
              <a:buChar char="•"/>
            </a:pPr>
            <a:r>
              <a:rPr lang="en-US" dirty="0">
                <a:solidFill>
                  <a:schemeClr val="bg1"/>
                </a:solidFill>
              </a:rPr>
              <a:t>develop a critical understanding of a range of economic theories, models, ideas and tools in the areas of microeconomics, macroeconomics and the global economy </a:t>
            </a:r>
          </a:p>
          <a:p>
            <a:pPr marL="800100" lvl="1" indent="-342900">
              <a:buFont typeface="Arial" panose="020B0604020202020204" pitchFamily="34" charset="0"/>
              <a:buChar char="•"/>
            </a:pPr>
            <a:endParaRPr lang="en-US" dirty="0">
              <a:solidFill>
                <a:schemeClr val="bg1"/>
              </a:solidFill>
            </a:endParaRPr>
          </a:p>
          <a:p>
            <a:pPr marL="800100" lvl="1" indent="-342900">
              <a:buFont typeface="Arial" panose="020B0604020202020204" pitchFamily="34" charset="0"/>
              <a:buChar char="•"/>
            </a:pPr>
            <a:r>
              <a:rPr lang="en-US" dirty="0">
                <a:solidFill>
                  <a:schemeClr val="bg1"/>
                </a:solidFill>
              </a:rPr>
              <a:t>apply economic theories, models, ideas and tools and </a:t>
            </a:r>
            <a:r>
              <a:rPr lang="en-US" dirty="0" err="1">
                <a:solidFill>
                  <a:schemeClr val="bg1"/>
                </a:solidFill>
              </a:rPr>
              <a:t>analyse</a:t>
            </a:r>
            <a:r>
              <a:rPr lang="en-US" dirty="0">
                <a:solidFill>
                  <a:schemeClr val="bg1"/>
                </a:solidFill>
              </a:rPr>
              <a:t> economic data to understand and engage with real-world economic issues and problems facing individuals and societies </a:t>
            </a:r>
          </a:p>
          <a:p>
            <a:pPr marL="800100" lvl="1" indent="-342900">
              <a:buFont typeface="Arial" panose="020B0604020202020204" pitchFamily="34" charset="0"/>
              <a:buChar char="•"/>
            </a:pPr>
            <a:endParaRPr lang="en-US" dirty="0">
              <a:solidFill>
                <a:schemeClr val="bg1"/>
              </a:solidFill>
            </a:endParaRPr>
          </a:p>
          <a:p>
            <a:pPr marL="800100" lvl="1" indent="-342900">
              <a:buFont typeface="Arial" panose="020B0604020202020204" pitchFamily="34" charset="0"/>
              <a:buChar char="•"/>
            </a:pPr>
            <a:r>
              <a:rPr lang="en-US" dirty="0">
                <a:solidFill>
                  <a:schemeClr val="bg1"/>
                </a:solidFill>
              </a:rPr>
              <a:t>develop a conceptual understanding of individuals’ and societies’ economic choices, interactions, challenges and consequences of economic decision-making. </a:t>
            </a:r>
          </a:p>
          <a:p>
            <a:endParaRPr lang="en-US" dirty="0">
              <a:latin typeface="Source Sans Pro" panose="020B0503030403020204" pitchFamily="34" charset="77"/>
            </a:endParaRPr>
          </a:p>
        </p:txBody>
      </p:sp>
      <p:sp>
        <p:nvSpPr>
          <p:cNvPr id="3" name="Title 2">
            <a:extLst>
              <a:ext uri="{FF2B5EF4-FFF2-40B4-BE49-F238E27FC236}">
                <a16:creationId xmlns:a16="http://schemas.microsoft.com/office/drawing/2014/main" id="{117E327F-3D1C-0F4B-BDE8-E3335C57172F}"/>
              </a:ext>
            </a:extLst>
          </p:cNvPr>
          <p:cNvSpPr>
            <a:spLocks noGrp="1"/>
          </p:cNvSpPr>
          <p:nvPr>
            <p:ph type="title"/>
          </p:nvPr>
        </p:nvSpPr>
        <p:spPr>
          <a:xfrm>
            <a:off x="513710" y="365281"/>
            <a:ext cx="8001640" cy="1633919"/>
          </a:xfrm>
        </p:spPr>
        <p:txBody>
          <a:bodyPr/>
          <a:lstStyle/>
          <a:p>
            <a:r>
              <a:rPr lang="en-US" sz="3600" dirty="0"/>
              <a:t>The aims of the Economics course are to enable students to:</a:t>
            </a:r>
            <a:br>
              <a:rPr lang="en-US" dirty="0"/>
            </a:br>
            <a:endParaRPr lang="en-US" dirty="0"/>
          </a:p>
        </p:txBody>
      </p:sp>
      <p:sp>
        <p:nvSpPr>
          <p:cNvPr id="5" name="Slide Number Placeholder 4">
            <a:extLst>
              <a:ext uri="{FF2B5EF4-FFF2-40B4-BE49-F238E27FC236}">
                <a16:creationId xmlns:a16="http://schemas.microsoft.com/office/drawing/2014/main" id="{16FAFE61-FB47-714A-975A-42D725AAF1FF}"/>
              </a:ext>
            </a:extLst>
          </p:cNvPr>
          <p:cNvSpPr>
            <a:spLocks noGrp="1"/>
          </p:cNvSpPr>
          <p:nvPr>
            <p:ph type="sldNum" sz="quarter" idx="4"/>
          </p:nvPr>
        </p:nvSpPr>
        <p:spPr/>
        <p:txBody>
          <a:bodyPr/>
          <a:lstStyle/>
          <a:p>
            <a:fld id="{B21E416C-82ED-5C4D-8976-6F0E4F2B1DC2}" type="slidenum">
              <a:rPr lang="en-US" smtClean="0"/>
              <a:pPr/>
              <a:t>5</a:t>
            </a:fld>
            <a:endParaRPr lang="en-US" dirty="0"/>
          </a:p>
        </p:txBody>
      </p:sp>
      <p:pic>
        <p:nvPicPr>
          <p:cNvPr id="6" name="aims.m4a" descr="aims.m4a">
            <a:hlinkClick r:id="" action="ppaction://media"/>
            <a:extLst>
              <a:ext uri="{FF2B5EF4-FFF2-40B4-BE49-F238E27FC236}">
                <a16:creationId xmlns:a16="http://schemas.microsoft.com/office/drawing/2014/main" id="{B74B3AF2-3AA9-D84F-8B0A-FFC032F40F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1200" y="5953919"/>
            <a:ext cx="812800" cy="812800"/>
          </a:xfrm>
          <a:prstGeom prst="rect">
            <a:avLst/>
          </a:prstGeom>
        </p:spPr>
      </p:pic>
    </p:spTree>
    <p:extLst>
      <p:ext uri="{BB962C8B-B14F-4D97-AF65-F5344CB8AC3E}">
        <p14:creationId xmlns:p14="http://schemas.microsoft.com/office/powerpoint/2010/main" val="411368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899C2-D236-5D46-849C-D995CC2C8711}"/>
              </a:ext>
            </a:extLst>
          </p:cNvPr>
          <p:cNvSpPr>
            <a:spLocks noGrp="1"/>
          </p:cNvSpPr>
          <p:nvPr>
            <p:ph type="body" idx="1"/>
          </p:nvPr>
        </p:nvSpPr>
        <p:spPr>
          <a:xfrm>
            <a:off x="628650" y="2926273"/>
            <a:ext cx="7886700" cy="3749164"/>
          </a:xfrm>
        </p:spPr>
        <p:txBody>
          <a:bodyPr>
            <a:normAutofit/>
          </a:bodyPr>
          <a:lstStyle/>
          <a:p>
            <a:r>
              <a:rPr lang="en-US" dirty="0"/>
              <a:t>Unit 1 - Foundations of Economics</a:t>
            </a:r>
          </a:p>
          <a:p>
            <a:r>
              <a:rPr lang="en-US" dirty="0"/>
              <a:t>Unit 2 - Microeconomics</a:t>
            </a:r>
          </a:p>
          <a:p>
            <a:r>
              <a:rPr lang="en-US" dirty="0"/>
              <a:t>Unit 3 - Macroeconomics</a:t>
            </a:r>
          </a:p>
          <a:p>
            <a:r>
              <a:rPr lang="en-US" dirty="0"/>
              <a:t>Unit 4 - Global Economy</a:t>
            </a:r>
          </a:p>
        </p:txBody>
      </p:sp>
      <p:sp>
        <p:nvSpPr>
          <p:cNvPr id="3" name="Title 2">
            <a:extLst>
              <a:ext uri="{FF2B5EF4-FFF2-40B4-BE49-F238E27FC236}">
                <a16:creationId xmlns:a16="http://schemas.microsoft.com/office/drawing/2014/main" id="{117E327F-3D1C-0F4B-BDE8-E3335C57172F}"/>
              </a:ext>
            </a:extLst>
          </p:cNvPr>
          <p:cNvSpPr>
            <a:spLocks noGrp="1"/>
          </p:cNvSpPr>
          <p:nvPr>
            <p:ph type="title"/>
          </p:nvPr>
        </p:nvSpPr>
        <p:spPr>
          <a:xfrm>
            <a:off x="513710" y="365281"/>
            <a:ext cx="8001640" cy="1633919"/>
          </a:xfrm>
        </p:spPr>
        <p:txBody>
          <a:bodyPr/>
          <a:lstStyle/>
          <a:p>
            <a:r>
              <a:rPr lang="en-US" dirty="0"/>
              <a:t>Curriculum overview and IB modules covered at BIS Houston:</a:t>
            </a:r>
          </a:p>
        </p:txBody>
      </p:sp>
      <p:sp>
        <p:nvSpPr>
          <p:cNvPr id="5" name="Slide Number Placeholder 4">
            <a:extLst>
              <a:ext uri="{FF2B5EF4-FFF2-40B4-BE49-F238E27FC236}">
                <a16:creationId xmlns:a16="http://schemas.microsoft.com/office/drawing/2014/main" id="{16FAFE61-FB47-714A-975A-42D725AAF1FF}"/>
              </a:ext>
            </a:extLst>
          </p:cNvPr>
          <p:cNvSpPr>
            <a:spLocks noGrp="1"/>
          </p:cNvSpPr>
          <p:nvPr>
            <p:ph type="sldNum" sz="quarter" idx="4"/>
          </p:nvPr>
        </p:nvSpPr>
        <p:spPr/>
        <p:txBody>
          <a:bodyPr/>
          <a:lstStyle/>
          <a:p>
            <a:fld id="{B21E416C-82ED-5C4D-8976-6F0E4F2B1DC2}" type="slidenum">
              <a:rPr lang="en-US" smtClean="0"/>
              <a:pPr/>
              <a:t>6</a:t>
            </a:fld>
            <a:endParaRPr lang="en-US" dirty="0"/>
          </a:p>
        </p:txBody>
      </p:sp>
      <p:pic>
        <p:nvPicPr>
          <p:cNvPr id="7" name="overview.m4a" descr="overview.m4a">
            <a:hlinkClick r:id="" action="ppaction://media"/>
            <a:extLst>
              <a:ext uri="{FF2B5EF4-FFF2-40B4-BE49-F238E27FC236}">
                <a16:creationId xmlns:a16="http://schemas.microsoft.com/office/drawing/2014/main" id="{17080020-30F4-FC41-BC08-B8310C1462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1200" y="5953919"/>
            <a:ext cx="812800" cy="812800"/>
          </a:xfrm>
          <a:prstGeom prst="rect">
            <a:avLst/>
          </a:prstGeom>
        </p:spPr>
      </p:pic>
    </p:spTree>
    <p:extLst>
      <p:ext uri="{BB962C8B-B14F-4D97-AF65-F5344CB8AC3E}">
        <p14:creationId xmlns:p14="http://schemas.microsoft.com/office/powerpoint/2010/main" val="235703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899C2-D236-5D46-849C-D995CC2C8711}"/>
              </a:ext>
            </a:extLst>
          </p:cNvPr>
          <p:cNvSpPr>
            <a:spLocks noGrp="1"/>
          </p:cNvSpPr>
          <p:nvPr>
            <p:ph type="body" idx="1"/>
          </p:nvPr>
        </p:nvSpPr>
        <p:spPr>
          <a:xfrm>
            <a:off x="224343" y="5219057"/>
            <a:ext cx="7886700" cy="1638943"/>
          </a:xfrm>
        </p:spPr>
        <p:txBody>
          <a:bodyPr>
            <a:normAutofit fontScale="62500" lnSpcReduction="20000"/>
          </a:bodyPr>
          <a:lstStyle/>
          <a:p>
            <a:r>
              <a:rPr lang="en-US" b="1" dirty="0"/>
              <a:t>Rationale </a:t>
            </a:r>
            <a:endParaRPr lang="en-US" dirty="0"/>
          </a:p>
          <a:p>
            <a:r>
              <a:rPr lang="en-US" dirty="0"/>
              <a:t>Internal assessment in economics enables students to demonstrate the application of their knowledge and understanding of economic theory in relation to real-world situations. </a:t>
            </a:r>
          </a:p>
          <a:p>
            <a:r>
              <a:rPr lang="en-US" b="1" dirty="0"/>
              <a:t>Requirements</a:t>
            </a:r>
            <a:br>
              <a:rPr lang="en-US" b="1" dirty="0"/>
            </a:br>
            <a:r>
              <a:rPr lang="en-US" dirty="0"/>
              <a:t>Both SL and HL economics students produce a portfolio of </a:t>
            </a:r>
            <a:r>
              <a:rPr lang="en-US" b="1" dirty="0"/>
              <a:t>three </a:t>
            </a:r>
            <a:r>
              <a:rPr lang="en-US" dirty="0"/>
              <a:t>commentaries based on articles from published news media. Each article </a:t>
            </a:r>
            <a:r>
              <a:rPr lang="en-US" b="1" dirty="0"/>
              <a:t>must </a:t>
            </a:r>
            <a:r>
              <a:rPr lang="en-US" dirty="0"/>
              <a:t>be based on a different unit of the syllabus (excluding Unit 1: Introduction to economics): Unit 2: Microeconomics, Unit 3: Macroeconomics and Unit 4: The global economy. </a:t>
            </a:r>
          </a:p>
          <a:p>
            <a:pPr algn="ctr"/>
            <a:endParaRPr lang="en-US" dirty="0">
              <a:latin typeface="Source Sans Pro" panose="020B0503030403020204" pitchFamily="34" charset="77"/>
            </a:endParaRPr>
          </a:p>
        </p:txBody>
      </p:sp>
      <p:sp>
        <p:nvSpPr>
          <p:cNvPr id="3" name="Title 2">
            <a:extLst>
              <a:ext uri="{FF2B5EF4-FFF2-40B4-BE49-F238E27FC236}">
                <a16:creationId xmlns:a16="http://schemas.microsoft.com/office/drawing/2014/main" id="{117E327F-3D1C-0F4B-BDE8-E3335C57172F}"/>
              </a:ext>
            </a:extLst>
          </p:cNvPr>
          <p:cNvSpPr>
            <a:spLocks noGrp="1"/>
          </p:cNvSpPr>
          <p:nvPr>
            <p:ph type="title"/>
          </p:nvPr>
        </p:nvSpPr>
        <p:spPr>
          <a:xfrm>
            <a:off x="0" y="0"/>
            <a:ext cx="8001640" cy="1633919"/>
          </a:xfrm>
        </p:spPr>
        <p:txBody>
          <a:bodyPr/>
          <a:lstStyle/>
          <a:p>
            <a:r>
              <a:rPr lang="en-US" dirty="0"/>
              <a:t>Assessment outline:</a:t>
            </a:r>
          </a:p>
        </p:txBody>
      </p:sp>
      <p:sp>
        <p:nvSpPr>
          <p:cNvPr id="5" name="Slide Number Placeholder 4">
            <a:extLst>
              <a:ext uri="{FF2B5EF4-FFF2-40B4-BE49-F238E27FC236}">
                <a16:creationId xmlns:a16="http://schemas.microsoft.com/office/drawing/2014/main" id="{16FAFE61-FB47-714A-975A-42D725AAF1FF}"/>
              </a:ext>
            </a:extLst>
          </p:cNvPr>
          <p:cNvSpPr>
            <a:spLocks noGrp="1"/>
          </p:cNvSpPr>
          <p:nvPr>
            <p:ph type="sldNum" sz="quarter" idx="4"/>
          </p:nvPr>
        </p:nvSpPr>
        <p:spPr/>
        <p:txBody>
          <a:bodyPr/>
          <a:lstStyle/>
          <a:p>
            <a:fld id="{B21E416C-82ED-5C4D-8976-6F0E4F2B1DC2}" type="slidenum">
              <a:rPr lang="en-US" smtClean="0"/>
              <a:pPr/>
              <a:t>7</a:t>
            </a:fld>
            <a:endParaRPr lang="en-US" dirty="0"/>
          </a:p>
        </p:txBody>
      </p:sp>
      <p:pic>
        <p:nvPicPr>
          <p:cNvPr id="8" name="Picture 7">
            <a:extLst>
              <a:ext uri="{FF2B5EF4-FFF2-40B4-BE49-F238E27FC236}">
                <a16:creationId xmlns:a16="http://schemas.microsoft.com/office/drawing/2014/main" id="{6ACB27B5-A690-BD45-9EAF-411BE896C186}"/>
              </a:ext>
            </a:extLst>
          </p:cNvPr>
          <p:cNvPicPr>
            <a:picLocks noChangeAspect="1"/>
          </p:cNvPicPr>
          <p:nvPr/>
        </p:nvPicPr>
        <p:blipFill>
          <a:blip r:embed="rId4"/>
          <a:stretch>
            <a:fillRect/>
          </a:stretch>
        </p:blipFill>
        <p:spPr>
          <a:xfrm>
            <a:off x="1521220" y="699561"/>
            <a:ext cx="5759256" cy="4416352"/>
          </a:xfrm>
          <a:prstGeom prst="rect">
            <a:avLst/>
          </a:prstGeom>
        </p:spPr>
      </p:pic>
      <p:pic>
        <p:nvPicPr>
          <p:cNvPr id="4" name="assees.m4a" descr="assees.m4a">
            <a:hlinkClick r:id="" action="ppaction://media"/>
            <a:extLst>
              <a:ext uri="{FF2B5EF4-FFF2-40B4-BE49-F238E27FC236}">
                <a16:creationId xmlns:a16="http://schemas.microsoft.com/office/drawing/2014/main" id="{941B28D3-544E-084B-BEE7-BA5866BD31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7499" y="5911829"/>
            <a:ext cx="812800" cy="812800"/>
          </a:xfrm>
          <a:prstGeom prst="rect">
            <a:avLst/>
          </a:prstGeom>
        </p:spPr>
      </p:pic>
    </p:spTree>
    <p:extLst>
      <p:ext uri="{BB962C8B-B14F-4D97-AF65-F5344CB8AC3E}">
        <p14:creationId xmlns:p14="http://schemas.microsoft.com/office/powerpoint/2010/main" val="331925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7E327F-3D1C-0F4B-BDE8-E3335C57172F}"/>
              </a:ext>
            </a:extLst>
          </p:cNvPr>
          <p:cNvSpPr>
            <a:spLocks noGrp="1"/>
          </p:cNvSpPr>
          <p:nvPr>
            <p:ph type="title"/>
          </p:nvPr>
        </p:nvSpPr>
        <p:spPr>
          <a:xfrm>
            <a:off x="552130" y="569677"/>
            <a:ext cx="8001640" cy="1633919"/>
          </a:xfrm>
        </p:spPr>
        <p:txBody>
          <a:bodyPr/>
          <a:lstStyle/>
          <a:p>
            <a:r>
              <a:rPr lang="en-US" dirty="0"/>
              <a:t>Key dates:</a:t>
            </a:r>
            <a:br>
              <a:rPr lang="en-US" dirty="0"/>
            </a:br>
            <a:br>
              <a:rPr lang="en-US" dirty="0"/>
            </a:br>
            <a:r>
              <a:rPr lang="en-US" sz="2800" dirty="0">
                <a:latin typeface="Arial" panose="020B0604020202020204" pitchFamily="34" charset="0"/>
                <a:cs typeface="Arial" panose="020B0604020202020204" pitchFamily="34" charset="0"/>
              </a:rPr>
              <a:t>Task published: Friday 22</a:t>
            </a:r>
            <a:r>
              <a:rPr lang="en-US" sz="2800" baseline="30000" dirty="0">
                <a:latin typeface="Arial" panose="020B0604020202020204" pitchFamily="34" charset="0"/>
                <a:cs typeface="Arial" panose="020B0604020202020204" pitchFamily="34" charset="0"/>
              </a:rPr>
              <a:t>nd</a:t>
            </a:r>
            <a:r>
              <a:rPr lang="en-US" sz="2800" dirty="0">
                <a:latin typeface="Arial" panose="020B0604020202020204" pitchFamily="34" charset="0"/>
                <a:cs typeface="Arial" panose="020B0604020202020204" pitchFamily="34" charset="0"/>
              </a:rPr>
              <a:t> May</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Pre-IB lesson: 3b Thursday 28</a:t>
            </a:r>
            <a:r>
              <a:rPr lang="en-US" sz="2800" baseline="30000" dirty="0">
                <a:latin typeface="Arial" panose="020B0604020202020204" pitchFamily="34" charset="0"/>
                <a:cs typeface="Arial" panose="020B0604020202020204" pitchFamily="34" charset="0"/>
              </a:rPr>
              <a:t>th</a:t>
            </a:r>
            <a:r>
              <a:rPr lang="en-US" sz="2800" dirty="0">
                <a:latin typeface="Arial" panose="020B0604020202020204" pitchFamily="34" charset="0"/>
                <a:cs typeface="Arial" panose="020B0604020202020204" pitchFamily="34" charset="0"/>
              </a:rPr>
              <a:t> May </a:t>
            </a:r>
          </a:p>
        </p:txBody>
      </p:sp>
      <p:sp>
        <p:nvSpPr>
          <p:cNvPr id="5" name="Slide Number Placeholder 4">
            <a:extLst>
              <a:ext uri="{FF2B5EF4-FFF2-40B4-BE49-F238E27FC236}">
                <a16:creationId xmlns:a16="http://schemas.microsoft.com/office/drawing/2014/main" id="{16FAFE61-FB47-714A-975A-42D725AAF1FF}"/>
              </a:ext>
            </a:extLst>
          </p:cNvPr>
          <p:cNvSpPr>
            <a:spLocks noGrp="1"/>
          </p:cNvSpPr>
          <p:nvPr>
            <p:ph type="sldNum" sz="quarter" idx="4"/>
          </p:nvPr>
        </p:nvSpPr>
        <p:spPr/>
        <p:txBody>
          <a:bodyPr/>
          <a:lstStyle/>
          <a:p>
            <a:fld id="{B21E416C-82ED-5C4D-8976-6F0E4F2B1DC2}" type="slidenum">
              <a:rPr lang="en-US" smtClean="0"/>
              <a:pPr/>
              <a:t>8</a:t>
            </a:fld>
            <a:endParaRPr lang="en-US" dirty="0"/>
          </a:p>
        </p:txBody>
      </p:sp>
      <p:pic>
        <p:nvPicPr>
          <p:cNvPr id="6" name="Key.m4a" descr="Key.m4a">
            <a:hlinkClick r:id="" action="ppaction://media"/>
            <a:extLst>
              <a:ext uri="{FF2B5EF4-FFF2-40B4-BE49-F238E27FC236}">
                <a16:creationId xmlns:a16="http://schemas.microsoft.com/office/drawing/2014/main" id="{4AEE053B-F909-464A-8659-8AFA89AE30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1200" y="5923404"/>
            <a:ext cx="812800" cy="812800"/>
          </a:xfrm>
          <a:prstGeom prst="rect">
            <a:avLst/>
          </a:prstGeom>
        </p:spPr>
      </p:pic>
    </p:spTree>
    <p:extLst>
      <p:ext uri="{BB962C8B-B14F-4D97-AF65-F5344CB8AC3E}">
        <p14:creationId xmlns:p14="http://schemas.microsoft.com/office/powerpoint/2010/main" val="419267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6481A3-1AB0-FD48-A4C3-D307D7E8BEFC}"/>
              </a:ext>
            </a:extLst>
          </p:cNvPr>
          <p:cNvSpPr>
            <a:spLocks noGrp="1"/>
          </p:cNvSpPr>
          <p:nvPr>
            <p:ph type="ftr" sz="quarter" idx="3"/>
          </p:nvPr>
        </p:nvSpPr>
        <p:spPr/>
        <p:txBody>
          <a:bodyPr/>
          <a:lstStyle/>
          <a:p>
            <a:r>
              <a:rPr lang="en-US"/>
              <a:t>Title goes here</a:t>
            </a:r>
            <a:endParaRPr lang="en-US" dirty="0"/>
          </a:p>
        </p:txBody>
      </p:sp>
      <p:sp>
        <p:nvSpPr>
          <p:cNvPr id="4" name="Slide Number Placeholder 3">
            <a:extLst>
              <a:ext uri="{FF2B5EF4-FFF2-40B4-BE49-F238E27FC236}">
                <a16:creationId xmlns:a16="http://schemas.microsoft.com/office/drawing/2014/main" id="{CD5FE660-7715-5046-8130-7C43A61ACFB8}"/>
              </a:ext>
            </a:extLst>
          </p:cNvPr>
          <p:cNvSpPr>
            <a:spLocks noGrp="1"/>
          </p:cNvSpPr>
          <p:nvPr>
            <p:ph type="sldNum" sz="quarter" idx="4"/>
          </p:nvPr>
        </p:nvSpPr>
        <p:spPr/>
        <p:txBody>
          <a:bodyPr/>
          <a:lstStyle/>
          <a:p>
            <a:fld id="{B21E416C-82ED-5C4D-8976-6F0E4F2B1DC2}" type="slidenum">
              <a:rPr lang="en-US" smtClean="0"/>
              <a:pPr/>
              <a:t>9</a:t>
            </a:fld>
            <a:endParaRPr lang="en-US" dirty="0"/>
          </a:p>
        </p:txBody>
      </p:sp>
      <p:sp>
        <p:nvSpPr>
          <p:cNvPr id="5" name="Date Placeholder 4">
            <a:extLst>
              <a:ext uri="{FF2B5EF4-FFF2-40B4-BE49-F238E27FC236}">
                <a16:creationId xmlns:a16="http://schemas.microsoft.com/office/drawing/2014/main" id="{ACFACA1C-3417-0147-82D8-7E40A1CAE88B}"/>
              </a:ext>
            </a:extLst>
          </p:cNvPr>
          <p:cNvSpPr>
            <a:spLocks noGrp="1"/>
          </p:cNvSpPr>
          <p:nvPr>
            <p:ph type="dt" sz="half" idx="2"/>
          </p:nvPr>
        </p:nvSpPr>
        <p:spPr/>
        <p:txBody>
          <a:bodyPr/>
          <a:lstStyle/>
          <a:p>
            <a:fld id="{B0292380-CAD4-5F4D-A42D-231AA9B1D96B}" type="datetime3">
              <a:rPr lang="en-HK" smtClean="0"/>
              <a:pPr/>
              <a:t>22 May 2020</a:t>
            </a:fld>
            <a:endParaRPr lang="en-US" dirty="0"/>
          </a:p>
        </p:txBody>
      </p:sp>
      <p:sp>
        <p:nvSpPr>
          <p:cNvPr id="10" name="Title 9">
            <a:extLst>
              <a:ext uri="{FF2B5EF4-FFF2-40B4-BE49-F238E27FC236}">
                <a16:creationId xmlns:a16="http://schemas.microsoft.com/office/drawing/2014/main" id="{77CDF784-FCEE-A64D-AFB7-4FB657284560}"/>
              </a:ext>
            </a:extLst>
          </p:cNvPr>
          <p:cNvSpPr>
            <a:spLocks noGrp="1"/>
          </p:cNvSpPr>
          <p:nvPr>
            <p:ph type="title"/>
          </p:nvPr>
        </p:nvSpPr>
        <p:spPr/>
        <p:txBody>
          <a:bodyPr/>
          <a:lstStyle/>
          <a:p>
            <a:r>
              <a:rPr lang="en-US" b="1" dirty="0"/>
              <a:t>1.0 Foundations of Economics</a:t>
            </a:r>
            <a:br>
              <a:rPr lang="en-US" b="1" dirty="0"/>
            </a:br>
            <a:br>
              <a:rPr lang="en-US" b="1" dirty="0"/>
            </a:br>
            <a:br>
              <a:rPr lang="en-US" b="1" dirty="0"/>
            </a:br>
            <a:endParaRPr lang="en-US" dirty="0"/>
          </a:p>
        </p:txBody>
      </p:sp>
      <p:sp>
        <p:nvSpPr>
          <p:cNvPr id="2" name="TextBox 1">
            <a:extLst>
              <a:ext uri="{FF2B5EF4-FFF2-40B4-BE49-F238E27FC236}">
                <a16:creationId xmlns:a16="http://schemas.microsoft.com/office/drawing/2014/main" id="{7849926C-D77E-A44C-81BE-171E97EE5FC3}"/>
              </a:ext>
            </a:extLst>
          </p:cNvPr>
          <p:cNvSpPr txBox="1"/>
          <p:nvPr/>
        </p:nvSpPr>
        <p:spPr>
          <a:xfrm>
            <a:off x="544010" y="1608881"/>
            <a:ext cx="7793990" cy="2677656"/>
          </a:xfrm>
          <a:prstGeom prst="rect">
            <a:avLst/>
          </a:prstGeom>
          <a:noFill/>
        </p:spPr>
        <p:txBody>
          <a:bodyPr wrap="square" rtlCol="0">
            <a:spAutoFit/>
          </a:bodyPr>
          <a:lstStyle/>
          <a:p>
            <a:r>
              <a:rPr lang="en-US" sz="2800" dirty="0"/>
              <a:t>ACTIVITY 1: The Economic Problem of Scarcity: The Economics of Zoo Keeping</a:t>
            </a:r>
          </a:p>
          <a:p>
            <a:r>
              <a:rPr lang="en-US" sz="2800" dirty="0"/>
              <a:t>ACTIVITY 2: The Challenge of Data: Where Would you Most Like to Live?</a:t>
            </a:r>
          </a:p>
          <a:p>
            <a:r>
              <a:rPr lang="en-US" sz="2800" dirty="0"/>
              <a:t>ACTIVTY 3: Use of Models in Economics: How Bad will the Recession Be?</a:t>
            </a:r>
          </a:p>
        </p:txBody>
      </p:sp>
    </p:spTree>
    <p:extLst>
      <p:ext uri="{BB962C8B-B14F-4D97-AF65-F5344CB8AC3E}">
        <p14:creationId xmlns:p14="http://schemas.microsoft.com/office/powerpoint/2010/main" val="3219724854"/>
      </p:ext>
    </p:extLst>
  </p:cSld>
  <p:clrMapOvr>
    <a:masterClrMapping/>
  </p:clrMapOvr>
</p:sld>
</file>

<file path=ppt/theme/theme1.xml><?xml version="1.0" encoding="utf-8"?>
<a:theme xmlns:a="http://schemas.openxmlformats.org/drawingml/2006/main" name="Office Theme">
  <a:themeElements>
    <a:clrScheme name="Nord Anglia Education">
      <a:dk1>
        <a:sysClr val="windowText" lastClr="000000"/>
      </a:dk1>
      <a:lt1>
        <a:sysClr val="window" lastClr="FFFFFF"/>
      </a:lt1>
      <a:dk2>
        <a:srgbClr val="000000"/>
      </a:dk2>
      <a:lt2>
        <a:srgbClr val="FFFFFF"/>
      </a:lt2>
      <a:accent1>
        <a:srgbClr val="30CDD7"/>
      </a:accent1>
      <a:accent2>
        <a:srgbClr val="FFCB00"/>
      </a:accent2>
      <a:accent3>
        <a:srgbClr val="FF5A00"/>
      </a:accent3>
      <a:accent4>
        <a:srgbClr val="702785"/>
      </a:accent4>
      <a:accent5>
        <a:srgbClr val="CB0044"/>
      </a:accent5>
      <a:accent6>
        <a:srgbClr val="003057"/>
      </a:accent6>
      <a:hlink>
        <a:srgbClr val="928884"/>
      </a:hlink>
      <a:folHlink>
        <a:srgbClr val="30CDD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E_Master pages_09-01-17" id="{AB3476D1-069D-F744-90A3-03679F24680B}" vid="{C264F938-2CD9-A644-A153-33EA356B13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3681</TotalTime>
  <Words>1378</Words>
  <Application>Microsoft Macintosh PowerPoint</Application>
  <PresentationFormat>On-screen Show (4:3)</PresentationFormat>
  <Paragraphs>116</Paragraphs>
  <Slides>22</Slides>
  <Notes>0</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Calibri</vt:lpstr>
      <vt:lpstr>Calibri Light</vt:lpstr>
      <vt:lpstr>dearJoe 5 CASUAL PRO</vt:lpstr>
      <vt:lpstr>Source Sans Pro</vt:lpstr>
      <vt:lpstr>Source Sans Pro Semibold</vt:lpstr>
      <vt:lpstr>TimesNewRomanPS</vt:lpstr>
      <vt:lpstr>TimesNewRomanPSMT</vt:lpstr>
      <vt:lpstr>Verdana</vt:lpstr>
      <vt:lpstr>Wingdings</vt:lpstr>
      <vt:lpstr>Office Theme</vt:lpstr>
      <vt:lpstr>Pre-IB Programme  Subject: Economics SL/HL   </vt:lpstr>
      <vt:lpstr>The nature of Economics…</vt:lpstr>
      <vt:lpstr>The nature of Economics…</vt:lpstr>
      <vt:lpstr>The nature of Economics…</vt:lpstr>
      <vt:lpstr>The aims of the Economics course are to enable students to: </vt:lpstr>
      <vt:lpstr>Curriculum overview and IB modules covered at BIS Houston:</vt:lpstr>
      <vt:lpstr>Assessment outline:</vt:lpstr>
      <vt:lpstr>Key dates:  Task published: Friday 22nd May    Pre-IB lesson: 3b Thursday 28th May </vt:lpstr>
      <vt:lpstr>1.0 Foundations of Economics   </vt:lpstr>
      <vt:lpstr>Activity 1:The Problem of scarcity The Economics of Zoo Keeping  </vt:lpstr>
      <vt:lpstr>PowerPoint Presentation</vt:lpstr>
      <vt:lpstr>PowerPoint Presentation</vt:lpstr>
      <vt:lpstr>PowerPoint Presentation</vt:lpstr>
      <vt:lpstr>PowerPoint Presentation</vt:lpstr>
      <vt:lpstr>PowerPoint Presentation</vt:lpstr>
      <vt:lpstr>Activity 2: Where would you go to live? The importance of data and analysis </vt:lpstr>
      <vt:lpstr>PowerPoint Presentation</vt:lpstr>
      <vt:lpstr>Activity 3: How has the Covid-19 pandemic affected GDP?</vt:lpstr>
      <vt:lpstr>Activity 2: How has the Covid-19 pandemic affected GDP?</vt:lpstr>
      <vt:lpstr>What sort of recovery will the US and global economy experience? </vt:lpstr>
      <vt:lpstr>Conclusion, can you write a brief conclusion about what sort of recession the USA will experience as a result of the pandemic (to make sense of the letters you will need to have read Data source 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 Options Night  Helping you find the right path to success </dc:title>
  <dc:creator>Victoria Melchor</dc:creator>
  <cp:lastModifiedBy>Dan Bish</cp:lastModifiedBy>
  <cp:revision>78</cp:revision>
  <dcterms:created xsi:type="dcterms:W3CDTF">2019-03-20T18:50:20Z</dcterms:created>
  <dcterms:modified xsi:type="dcterms:W3CDTF">2020-05-22T18:47:55Z</dcterms:modified>
</cp:coreProperties>
</file>