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5" r:id="rId2"/>
    <p:sldId id="257" r:id="rId3"/>
    <p:sldId id="26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 varScale="1">
        <p:scale>
          <a:sx n="114" d="100"/>
          <a:sy n="114" d="100"/>
        </p:scale>
        <p:origin x="15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B411A-CAA6-2647-B625-8CC5901D0599}" type="datetimeFigureOut">
              <a:rPr lang="en-US" smtClean="0"/>
              <a:t>11/8/19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3B57B-5870-5D46-AAEA-6EE722F0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5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EE60772-303B-0145-B1F6-A7A1097CB447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280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B94743E-51D8-CC4B-9369-F516E5D9CDAD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63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98A6-FF49-8D4D-B56E-E04608260AD9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F05B-9494-8E4E-8262-D1FC1659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7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98A6-FF49-8D4D-B56E-E04608260AD9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F05B-9494-8E4E-8262-D1FC1659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4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98A6-FF49-8D4D-B56E-E04608260AD9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F05B-9494-8E4E-8262-D1FC1659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9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98A6-FF49-8D4D-B56E-E04608260AD9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F05B-9494-8E4E-8262-D1FC1659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98A6-FF49-8D4D-B56E-E04608260AD9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F05B-9494-8E4E-8262-D1FC1659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6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98A6-FF49-8D4D-B56E-E04608260AD9}" type="datetimeFigureOut">
              <a:rPr lang="en-US" smtClean="0"/>
              <a:t>11/8/19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F05B-9494-8E4E-8262-D1FC1659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1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98A6-FF49-8D4D-B56E-E04608260AD9}" type="datetimeFigureOut">
              <a:rPr lang="en-US" smtClean="0"/>
              <a:t>11/8/19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F05B-9494-8E4E-8262-D1FC1659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1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98A6-FF49-8D4D-B56E-E04608260AD9}" type="datetimeFigureOut">
              <a:rPr lang="en-US" smtClean="0"/>
              <a:t>11/8/19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F05B-9494-8E4E-8262-D1FC1659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1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98A6-FF49-8D4D-B56E-E04608260AD9}" type="datetimeFigureOut">
              <a:rPr lang="en-US" smtClean="0"/>
              <a:t>11/8/19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F05B-9494-8E4E-8262-D1FC1659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3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98A6-FF49-8D4D-B56E-E04608260AD9}" type="datetimeFigureOut">
              <a:rPr lang="en-US" smtClean="0"/>
              <a:t>11/8/19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F05B-9494-8E4E-8262-D1FC1659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4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98A6-FF49-8D4D-B56E-E04608260AD9}" type="datetimeFigureOut">
              <a:rPr lang="en-US" smtClean="0"/>
              <a:t>11/8/19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F05B-9494-8E4E-8262-D1FC1659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1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E98A6-FF49-8D4D-B56E-E04608260AD9}" type="datetimeFigureOut">
              <a:rPr lang="en-US" smtClean="0"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1F05B-9494-8E4E-8262-D1FC1659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8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outcomes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What: How did William take control of England after the Battle of Hastings.</a:t>
            </a:r>
          </a:p>
          <a:p>
            <a:r>
              <a:rPr lang="en-US" altLang="en-US" dirty="0"/>
              <a:t>How: By reviewing historical and pictorial evidence.</a:t>
            </a:r>
          </a:p>
          <a:p>
            <a:r>
              <a:rPr lang="en-US" altLang="en-US" dirty="0"/>
              <a:t>Why: To understand that to assume power you must control opposition and reward your supporters.</a:t>
            </a:r>
          </a:p>
        </p:txBody>
      </p:sp>
    </p:spTree>
    <p:extLst>
      <p:ext uri="{BB962C8B-B14F-4D97-AF65-F5344CB8AC3E}">
        <p14:creationId xmlns:p14="http://schemas.microsoft.com/office/powerpoint/2010/main" val="136781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4339" name="Picture 4" descr="1B58C5F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32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brit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95400"/>
            <a:ext cx="367188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2875" y="981075"/>
            <a:ext cx="3276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GB" altLang="en-US" sz="2400"/>
              <a:t>The English lords cannot be trusted. </a:t>
            </a:r>
            <a:endParaRPr lang="en-GB" altLang="en-US" sz="2400">
              <a:latin typeface="Times New Roman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42875" y="4175125"/>
            <a:ext cx="27003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GB" altLang="en-US" sz="2400"/>
              <a:t>Money is required, but there is no record of the wealth of the country.</a:t>
            </a:r>
            <a:endParaRPr lang="en-GB" altLang="en-US" sz="2400">
              <a:latin typeface="Times New Roman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795963" y="765175"/>
            <a:ext cx="26638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GB" altLang="en-US" sz="2400"/>
              <a:t>Much of Northern England supports invasion by the Scandinavians.</a:t>
            </a:r>
            <a:endParaRPr lang="en-GB" altLang="en-US" sz="2400">
              <a:latin typeface="Times New Roman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084888" y="2524125"/>
            <a:ext cx="29162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GB" altLang="en-US" sz="2400"/>
              <a:t>Some of Harold’s troops did not come to Hastings and are still in London.</a:t>
            </a:r>
            <a:endParaRPr lang="en-GB" altLang="en-US" sz="2400">
              <a:latin typeface="Times New Roman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932363" y="5373688"/>
            <a:ext cx="3038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GB" altLang="en-US" sz="2400"/>
              <a:t>At Dover, there is a strong castle full of English soldiers.</a:t>
            </a:r>
            <a:endParaRPr lang="en-GB" altLang="en-US" sz="2400">
              <a:latin typeface="Times New Roman" charset="0"/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5105400" y="1773238"/>
            <a:ext cx="835025" cy="1350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5410200" y="3716338"/>
            <a:ext cx="962025" cy="855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5724525" y="4648200"/>
            <a:ext cx="142875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1438" y="71438"/>
            <a:ext cx="6516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n-US" sz="2800">
                <a:solidFill>
                  <a:srgbClr val="5B0091"/>
                </a:solidFill>
              </a:rPr>
              <a:t>What problems did William face?</a:t>
            </a:r>
          </a:p>
        </p:txBody>
      </p:sp>
      <p:pic>
        <p:nvPicPr>
          <p:cNvPr id="17419" name="Picture 14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8237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problems did William face as a new king of England?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/>
              <a:t>List </a:t>
            </a:r>
            <a:r>
              <a:rPr lang="en-US" altLang="en-US" dirty="0"/>
              <a:t>as many problems as you can. Make a list in your exercise book.</a:t>
            </a:r>
          </a:p>
        </p:txBody>
      </p:sp>
    </p:spTree>
    <p:extLst>
      <p:ext uri="{BB962C8B-B14F-4D97-AF65-F5344CB8AC3E}">
        <p14:creationId xmlns:p14="http://schemas.microsoft.com/office/powerpoint/2010/main" val="1424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141</Words>
  <Application>Microsoft Macintosh PowerPoint</Application>
  <PresentationFormat>On-screen Show (4:3)</PresentationFormat>
  <Paragraphs>16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Learning outcomes</vt:lpstr>
      <vt:lpstr>PowerPoint Presentation</vt:lpstr>
      <vt:lpstr>PowerPoint Presentation</vt:lpstr>
      <vt:lpstr>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Morgan</dc:creator>
  <cp:lastModifiedBy>Helen Morgan</cp:lastModifiedBy>
  <cp:revision>3</cp:revision>
  <dcterms:created xsi:type="dcterms:W3CDTF">2019-11-08T17:54:31Z</dcterms:created>
  <dcterms:modified xsi:type="dcterms:W3CDTF">2019-11-08T18:06:35Z</dcterms:modified>
</cp:coreProperties>
</file>