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25"/>
  </p:notesMasterIdLst>
  <p:sldIdLst>
    <p:sldId id="256" r:id="rId4"/>
    <p:sldId id="262" r:id="rId5"/>
    <p:sldId id="263" r:id="rId6"/>
    <p:sldId id="259" r:id="rId7"/>
    <p:sldId id="260" r:id="rId8"/>
    <p:sldId id="270" r:id="rId9"/>
    <p:sldId id="264" r:id="rId10"/>
    <p:sldId id="273" r:id="rId11"/>
    <p:sldId id="278" r:id="rId12"/>
    <p:sldId id="302" r:id="rId13"/>
    <p:sldId id="303" r:id="rId14"/>
    <p:sldId id="265" r:id="rId15"/>
    <p:sldId id="304" r:id="rId16"/>
    <p:sldId id="267" r:id="rId17"/>
    <p:sldId id="268" r:id="rId18"/>
    <p:sldId id="305" r:id="rId19"/>
    <p:sldId id="269" r:id="rId20"/>
    <p:sldId id="306" r:id="rId21"/>
    <p:sldId id="307" r:id="rId22"/>
    <p:sldId id="271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15DE-E8F0-1240-91BC-A95A5A43ADD1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7B42-DE09-C04C-A239-E4F32CAB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v-PN63Mw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https://www.youtube.com/watch?v=GZv-PN63MwE</a:t>
            </a:r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F04D5-2FB7-1B49-9CB8-48E9FA74F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66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5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FAA54250-E68F-4008-80B8-32376AFA22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816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6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9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6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7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0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12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2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93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1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A2EB-7F49-7449-96C8-BFA96DA2D399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5228-76C8-4B4F-9954-98505346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B1B6-0C2B-6A4F-86CE-65707139D6E1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9578-56DC-5D4E-B0DD-6179BD84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0146-4389-4311-A655-7175026404C3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99E1-02FA-40DE-8106-72A2867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ire.uni-freiburg.de/current/globalfire.ht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news/world-australia-35157302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ahUKEwjKhtqtkJnZAhXOhrQKHSgmBA4QjRwIBw&amp;url=http://www.hcn.org/issues/47.13/after-a-record-setting-wildfire-a-washington-county-prepares-for-the-next-one/plants-that-burn-fastest-in-a-wildfire&amp;psig=AOvVaw3gW34iLbqAXtorbPH5XIq3&amp;ust=1518275820248755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9BAD-DA66-4E43-8710-27E23D0B8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EE75D-BB6B-3B48-8201-3B3F3B423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The causes of 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Lightening – 23%</a:t>
            </a:r>
          </a:p>
          <a:p>
            <a:pPr>
              <a:buNone/>
            </a:pPr>
            <a:r>
              <a:rPr lang="en-US" dirty="0"/>
              <a:t>Farming – 10%</a:t>
            </a:r>
          </a:p>
          <a:p>
            <a:pPr>
              <a:buNone/>
            </a:pPr>
            <a:r>
              <a:rPr lang="en-US" dirty="0"/>
              <a:t>Arson – 37%</a:t>
            </a:r>
          </a:p>
          <a:p>
            <a:pPr>
              <a:buNone/>
            </a:pPr>
            <a:r>
              <a:rPr lang="en-US" dirty="0"/>
              <a:t>Campfires – 13%</a:t>
            </a:r>
          </a:p>
          <a:p>
            <a:pPr>
              <a:buNone/>
            </a:pPr>
            <a:r>
              <a:rPr lang="en-US" dirty="0"/>
              <a:t>Trains – 1%</a:t>
            </a:r>
          </a:p>
          <a:p>
            <a:pPr>
              <a:buNone/>
            </a:pPr>
            <a:r>
              <a:rPr lang="en-US" dirty="0"/>
              <a:t>Other – 16%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442798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information above can you draw a pie chart – remember to add a title.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733256"/>
            <a:ext cx="47160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describe your pie chart.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itchFamily="34" charset="0"/>
              </a:rPr>
              <a:t>A range of human and natural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/>
          <a:lstStyle/>
          <a:p>
            <a:pPr>
              <a:buNone/>
            </a:pPr>
            <a:r>
              <a:rPr lang="en-US" dirty="0"/>
              <a:t>Lightening</a:t>
            </a:r>
          </a:p>
          <a:p>
            <a:pPr>
              <a:buNone/>
            </a:pPr>
            <a:r>
              <a:rPr lang="en-US" dirty="0"/>
              <a:t>Spontaneous heating of material</a:t>
            </a:r>
          </a:p>
          <a:p>
            <a:pPr>
              <a:buNone/>
            </a:pPr>
            <a:r>
              <a:rPr lang="en-US" dirty="0"/>
              <a:t>Volcanoes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Accidents</a:t>
            </a:r>
          </a:p>
          <a:p>
            <a:pPr>
              <a:buNone/>
            </a:pPr>
            <a:r>
              <a:rPr lang="en-US" dirty="0"/>
              <a:t>Broken bottles act as magnifying glasses</a:t>
            </a:r>
          </a:p>
          <a:p>
            <a:pPr>
              <a:buNone/>
            </a:pPr>
            <a:r>
              <a:rPr lang="en-US" dirty="0"/>
              <a:t>Slash/burn farming techniques</a:t>
            </a:r>
          </a:p>
          <a:p>
            <a:pPr>
              <a:buNone/>
            </a:pPr>
            <a:r>
              <a:rPr lang="en-US" dirty="0"/>
              <a:t>Arson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Lightening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The biggest single natural cause of wildfires. 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Lightening strikes can cause fires to start but most these are small and soon die out.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When conditions are right, fires started by lightening can spread quickly.</a:t>
            </a:r>
          </a:p>
        </p:txBody>
      </p:sp>
      <p:pic>
        <p:nvPicPr>
          <p:cNvPr id="8194" name="Picture 2" descr="http://i.huffpost.com/gen/1384377/thumbs/o-LIGHTNIN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88025"/>
          </a:xfrm>
          <a:prstGeom prst="rect">
            <a:avLst/>
          </a:prstGeom>
          <a:noFill/>
        </p:spPr>
      </p:pic>
      <p:pic>
        <p:nvPicPr>
          <p:cNvPr id="8196" name="Picture 4" descr="http://i1.mirror.co.uk/incoming/article2467772.ece/alternates/s615/Ligh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884368" cy="52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Spontaneous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When material becomes heated to the point at which it will catch fire without a spark being present.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Often large amounts of plant material build up heat.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You need hot humid conditions for this to occur.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12568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Emit red hot lava and ash. These can start wildfires.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Earthquakes can also trigger fires – destroying phone lines etc.</a:t>
            </a:r>
          </a:p>
        </p:txBody>
      </p:sp>
      <p:pic>
        <p:nvPicPr>
          <p:cNvPr id="6146" name="Picture 2" descr="http://wallpapermine.com/wp-content/uploads/2013/10/volcanic-erup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53344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Accidents are to blame for many wildfires. Children playing with matches, campfires that haven't been put out properly and cigarettes that are thrown away.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Broken bottles that have been thrown away can act as a magnifying glass concentrating the suns rays. This can set fire to dry plants/shrubs or even litter.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The act of deliberately starting fires. In some areas it can amount to up to 30% of wildfires.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A major cause of the Australian wildfires in 2009.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Arson</a:t>
            </a:r>
          </a:p>
        </p:txBody>
      </p:sp>
      <p:pic>
        <p:nvPicPr>
          <p:cNvPr id="31746" name="Picture 2" descr="http://www.calbuzz.com/wp-content/uploads/Arson_t6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60840" cy="546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Slash and Burn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A type of farming method used to clear land to grow crops. These can easily get out of control an spread.</a:t>
            </a:r>
          </a:p>
          <a:p>
            <a:pPr algn="ctr">
              <a:buNone/>
            </a:pPr>
            <a:endParaRPr lang="en-US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Other causes can include sparks from trains or machinery, military training, barbeques.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endCxn id="7" idx="2"/>
          </p:cNvCxnSpPr>
          <p:nvPr/>
        </p:nvCxnSpPr>
        <p:spPr>
          <a:xfrm flipH="1" flipV="1">
            <a:off x="1655676" y="2234481"/>
            <a:ext cx="828092" cy="1194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90871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u="sng" dirty="0"/>
              <a:t>Task 2: </a:t>
            </a:r>
            <a:r>
              <a:rPr lang="en-US" sz="2400" dirty="0"/>
              <a:t>In your books draw a spider diagram outlining the causes of</a:t>
            </a:r>
          </a:p>
          <a:p>
            <a:pPr algn="ctr">
              <a:buNone/>
            </a:pPr>
            <a:r>
              <a:rPr lang="en-US" sz="2400" dirty="0"/>
              <a:t>Wildfires – include details.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08721"/>
            <a:ext cx="9144000" cy="5760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3: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categorize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those causes into human and natural. Use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768" y="2852936"/>
            <a:ext cx="4032448" cy="2448272"/>
          </a:xfrm>
          <a:prstGeom prst="roundRect">
            <a:avLst/>
          </a:prstGeom>
          <a:solidFill>
            <a:srgbClr val="7030A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924944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causes of Wildfires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2376264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what extent do you think wildfires are a natural hazard?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4897" y="1772816"/>
            <a:ext cx="2376264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9928"/>
            <a:ext cx="9144000" cy="6480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>
                <a:hlinkClick r:id="rId2"/>
              </a:rPr>
              <a:t>http://www.fire.uni-freiburg.de/current/globalfire.htm</a:t>
            </a:r>
            <a:endParaRPr lang="en-US" dirty="0"/>
          </a:p>
        </p:txBody>
      </p:sp>
      <p:pic>
        <p:nvPicPr>
          <p:cNvPr id="1028" name="Picture 4" descr="http://www.fire.uni-freiburg.de/current/firemap.2014181-2014190.204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260648"/>
            <a:ext cx="10225134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47160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you map highlight the areas affected by Wildfires.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5661248"/>
            <a:ext cx="4716016" cy="1200329"/>
          </a:xfrm>
          <a:prstGeom prst="rect">
            <a:avLst/>
          </a:prstGeom>
          <a:solidFill>
            <a:srgbClr val="FF000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Highlight MEDC’s/LEDC’s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there any pattern?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04711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26" y="4862310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6" y="1104711"/>
            <a:ext cx="2609850" cy="1752600"/>
          </a:xfrm>
          <a:prstGeom prst="rect">
            <a:avLst/>
          </a:prstGeom>
        </p:spPr>
      </p:pic>
      <p:sp>
        <p:nvSpPr>
          <p:cNvPr id="8" name="AutoShape 2" descr="Image result for koala drinking"/>
          <p:cNvSpPr>
            <a:spLocks noChangeAspect="1" noChangeArrowheads="1"/>
          </p:cNvSpPr>
          <p:nvPr/>
        </p:nvSpPr>
        <p:spPr bwMode="auto">
          <a:xfrm>
            <a:off x="-31750" y="-136525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862310"/>
            <a:ext cx="2532459" cy="1690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2" y="3135910"/>
            <a:ext cx="2590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8" y="2890927"/>
            <a:ext cx="2647950" cy="173355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354094" y="2198451"/>
            <a:ext cx="4289897" cy="1414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can you explain this video?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http://www.bbc.co.uk/news/world-australia-35157302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Cloud 5"/>
          <p:cNvSpPr/>
          <p:nvPr/>
        </p:nvSpPr>
        <p:spPr>
          <a:xfrm>
            <a:off x="2671101" y="3798651"/>
            <a:ext cx="3655881" cy="16269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type of hazard is shown?</a:t>
            </a:r>
          </a:p>
        </p:txBody>
      </p:sp>
    </p:spTree>
    <p:extLst>
      <p:ext uri="{BB962C8B-B14F-4D97-AF65-F5344CB8AC3E}">
        <p14:creationId xmlns:p14="http://schemas.microsoft.com/office/powerpoint/2010/main" val="5570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Conditions needed for 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219"/>
            <a:ext cx="8229600" cy="50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Mix and match the condition to its description.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765672"/>
          <a:ext cx="8229600" cy="380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Vegetation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Creeping fires move across</a:t>
                      </a:r>
                      <a:r>
                        <a:rPr lang="en-US" sz="1400" baseline="0" dirty="0"/>
                        <a:t> the ground surface fairly slowly</a:t>
                      </a:r>
                    </a:p>
                    <a:p>
                      <a:pPr algn="l"/>
                      <a:r>
                        <a:rPr lang="en-US" sz="1400" baseline="0" dirty="0"/>
                        <a:t>Running fires spread rapidly and are more intense</a:t>
                      </a:r>
                    </a:p>
                    <a:p>
                      <a:pPr algn="l"/>
                      <a:r>
                        <a:rPr lang="en-US" sz="1400" baseline="0" dirty="0"/>
                        <a:t>Fires can throw out burning debris that help the fire spread and become more intense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Fuel 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Rainfall must be sufficient</a:t>
                      </a:r>
                      <a:r>
                        <a:rPr lang="en-US" sz="1400" baseline="0" dirty="0"/>
                        <a:t> for vegetation to grow</a:t>
                      </a:r>
                    </a:p>
                    <a:p>
                      <a:pPr algn="l"/>
                      <a:r>
                        <a:rPr lang="en-US" sz="1400" baseline="0" dirty="0"/>
                        <a:t>Fires normally happen in places with dry seasons with no rain and high temperatures for a long time, allowing vegetation to dry out</a:t>
                      </a:r>
                    </a:p>
                    <a:p>
                      <a:pPr algn="l"/>
                      <a:r>
                        <a:rPr lang="en-US" sz="1400" baseline="0" dirty="0"/>
                        <a:t>Strong winds provide more oxygen to help the fire burn and spread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Climate and recent 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Thick undergrowth</a:t>
                      </a:r>
                    </a:p>
                    <a:p>
                      <a:pPr algn="l"/>
                      <a:r>
                        <a:rPr lang="en-US" sz="1400" dirty="0"/>
                        <a:t>Closely</a:t>
                      </a:r>
                      <a:r>
                        <a:rPr lang="en-US" sz="1400" baseline="0" dirty="0"/>
                        <a:t> spaced trees, enabling fires to move quickly</a:t>
                      </a:r>
                    </a:p>
                    <a:p>
                      <a:pPr algn="l"/>
                      <a:r>
                        <a:rPr lang="en-US" sz="1400" baseline="0" dirty="0"/>
                        <a:t>Trees containing lots of oil, e.g. pine and eucalyptus burn more quickly</a:t>
                      </a:r>
                    </a:p>
                    <a:p>
                      <a:pPr algn="l"/>
                      <a:r>
                        <a:rPr lang="en-US" sz="1400" dirty="0"/>
                        <a:t>Eucalyptus trees shed strips of bark enabling fires to spread quickly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Fire </a:t>
                      </a:r>
                      <a:r>
                        <a:rPr lang="en-US" sz="1800" b="1" dirty="0" err="1"/>
                        <a:t>behaviour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Fine, dry material, e.g. twigs, catch fire and burn easily</a:t>
                      </a:r>
                    </a:p>
                    <a:p>
                      <a:pPr algn="l"/>
                      <a:r>
                        <a:rPr lang="en-US" sz="1400" dirty="0"/>
                        <a:t>Large amounts</a:t>
                      </a:r>
                      <a:r>
                        <a:rPr lang="en-US" sz="1400" baseline="0" dirty="0"/>
                        <a:t> of fuel that form continuous cover will help the fire burn for longer and spread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43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Conditions needed for 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219"/>
            <a:ext cx="8229600" cy="50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Mix and match the condition to its description.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765672"/>
          <a:ext cx="8229600" cy="380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Vegetation type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Creeping fires move across</a:t>
                      </a:r>
                      <a:r>
                        <a:rPr lang="en-US" sz="1400" baseline="0" dirty="0"/>
                        <a:t> the ground surface fairly slowly</a:t>
                      </a:r>
                    </a:p>
                    <a:p>
                      <a:pPr algn="l"/>
                      <a:r>
                        <a:rPr lang="en-US" sz="1400" baseline="0" dirty="0"/>
                        <a:t>Running fires spread rapidly and are more intense</a:t>
                      </a:r>
                    </a:p>
                    <a:p>
                      <a:pPr algn="l"/>
                      <a:r>
                        <a:rPr lang="en-US" sz="1400" baseline="0" dirty="0"/>
                        <a:t>Fires can throw out burning debris that help the fire spread and become more intense</a:t>
                      </a:r>
                      <a:endParaRPr lang="en-US" sz="1400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Fuel characteristics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Rainfall must be sufficient</a:t>
                      </a:r>
                      <a:r>
                        <a:rPr lang="en-US" sz="1400" baseline="0" dirty="0"/>
                        <a:t> for vegetation to grow</a:t>
                      </a:r>
                    </a:p>
                    <a:p>
                      <a:pPr algn="l"/>
                      <a:r>
                        <a:rPr lang="en-US" sz="1400" baseline="0" dirty="0"/>
                        <a:t>Fires normally happen in places with dry seasons with no rain and high temperatures for a long time, allowing vegetation to dry out</a:t>
                      </a:r>
                    </a:p>
                    <a:p>
                      <a:pPr algn="l"/>
                      <a:r>
                        <a:rPr lang="en-US" sz="1400" baseline="0" dirty="0"/>
                        <a:t>Strong winds provide more oxygen to help the fire burn and spread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Climate and recent weather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Thick undergrowth</a:t>
                      </a:r>
                    </a:p>
                    <a:p>
                      <a:pPr algn="l"/>
                      <a:r>
                        <a:rPr lang="en-US" sz="1400" dirty="0"/>
                        <a:t>Closely</a:t>
                      </a:r>
                      <a:r>
                        <a:rPr lang="en-US" sz="1400" baseline="0" dirty="0"/>
                        <a:t> spaced trees, enabling fires to move quickly</a:t>
                      </a:r>
                    </a:p>
                    <a:p>
                      <a:pPr algn="l"/>
                      <a:r>
                        <a:rPr lang="en-US" sz="1400" baseline="0" dirty="0"/>
                        <a:t>Trees containing lots of oil, e.g. pine and eucalyptus burn more quickly</a:t>
                      </a:r>
                    </a:p>
                    <a:p>
                      <a:pPr algn="l"/>
                      <a:r>
                        <a:rPr lang="en-US" sz="1400" dirty="0"/>
                        <a:t>Eucalyptus trees shed strips of bark enabling fires to spread quickly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34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Fire </a:t>
                      </a:r>
                      <a:r>
                        <a:rPr lang="en-US" sz="1800" b="1" dirty="0" err="1"/>
                        <a:t>behaviour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Fine, dry material, e.g. twigs, catch fire and burn easily</a:t>
                      </a:r>
                    </a:p>
                    <a:p>
                      <a:pPr algn="l"/>
                      <a:r>
                        <a:rPr lang="en-US" sz="1400" dirty="0"/>
                        <a:t>Large amounts</a:t>
                      </a:r>
                      <a:r>
                        <a:rPr lang="en-US" sz="1400" baseline="0" dirty="0"/>
                        <a:t> of fuel that form continuous cover will help the fire burn for longer and spread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77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908"/>
            <a:ext cx="8229600" cy="9397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Aims:</a:t>
            </a:r>
          </a:p>
          <a:p>
            <a:pPr marL="0" indent="0">
              <a:buNone/>
            </a:pPr>
            <a:r>
              <a:rPr lang="en-US" dirty="0"/>
              <a:t>To describe the </a:t>
            </a:r>
            <a:r>
              <a:rPr lang="en-US" b="1" dirty="0"/>
              <a:t>causes</a:t>
            </a:r>
            <a:r>
              <a:rPr lang="en-US" dirty="0"/>
              <a:t> of wildfires, the </a:t>
            </a:r>
            <a:r>
              <a:rPr lang="en-US" b="1" dirty="0"/>
              <a:t>effects</a:t>
            </a:r>
            <a:r>
              <a:rPr lang="en-US" dirty="0"/>
              <a:t> they have, and how we can </a:t>
            </a:r>
            <a:r>
              <a:rPr lang="en-US" b="1" dirty="0"/>
              <a:t>respond</a:t>
            </a:r>
            <a:r>
              <a:rPr lang="en-US" dirty="0"/>
              <a:t> to them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8186" y="0"/>
            <a:ext cx="341581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CB27A-5264-004A-91C6-AA3B9F3A6A75}" type="datetime2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20 November 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1" y="5004394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81" y="3227187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1" y="4933158"/>
            <a:ext cx="1846009" cy="184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58" y="5204644"/>
            <a:ext cx="1894967" cy="141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3" y="5240803"/>
            <a:ext cx="1798419" cy="134707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 rot="21379704">
            <a:off x="128080" y="3411625"/>
            <a:ext cx="4171982" cy="14979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Starter: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wildfire and what causes them?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ummitvoice.files.wordpress.com/2012/12/wild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" y="404664"/>
            <a:ext cx="9119934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regroup.com/welcome/content/uploads/2013/07/Wildfi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1205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is a wildfire?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52434" cy="50205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Wildfires</a:t>
            </a:r>
          </a:p>
          <a:p>
            <a:pPr marL="0" indent="0">
              <a:buNone/>
            </a:pPr>
            <a:r>
              <a:rPr lang="en-US" dirty="0"/>
              <a:t>= a large uncontrolled destructive fire that burns quickly over woodland or grassland.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GB" b="1" dirty="0"/>
              <a:t>here are three types:</a:t>
            </a:r>
            <a:endParaRPr lang="is-IS" b="1" dirty="0"/>
          </a:p>
          <a:p>
            <a:pPr marL="0" indent="0">
              <a:buNone/>
            </a:pPr>
            <a:r>
              <a:rPr lang="en-US" b="1" dirty="0"/>
              <a:t>Ground fire:</a:t>
            </a:r>
          </a:p>
          <a:p>
            <a:pPr marL="0" indent="0">
              <a:buNone/>
            </a:pPr>
            <a:r>
              <a:rPr lang="en-US" dirty="0"/>
              <a:t>Where the ground burns, e.g. peat, tree roots; slow burn with no flame and little smoke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Surface fire:</a:t>
            </a:r>
          </a:p>
          <a:p>
            <a:pPr marL="0" indent="0">
              <a:buNone/>
            </a:pPr>
            <a:r>
              <a:rPr lang="en-US" dirty="0"/>
              <a:t>Leaf litter and low lying vegetation burn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Crown fire:</a:t>
            </a:r>
          </a:p>
          <a:p>
            <a:pPr marL="0" indent="0">
              <a:buNone/>
            </a:pPr>
            <a:r>
              <a:rPr lang="en-US" dirty="0"/>
              <a:t>Fire moves rapidly through the canopy; fires are intense and fast moving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33" y="1745138"/>
            <a:ext cx="1846009" cy="1846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23" y="5201391"/>
            <a:ext cx="1894967" cy="141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23" y="3758731"/>
            <a:ext cx="1798419" cy="13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causes wildfires?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0" y="5201391"/>
            <a:ext cx="2247198" cy="1419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7" y="5426019"/>
            <a:ext cx="21145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19" y="5201391"/>
            <a:ext cx="1894967" cy="141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63" y="5201391"/>
            <a:ext cx="1798419" cy="1347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528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Sort these into natural and human causes.</a:t>
            </a:r>
          </a:p>
        </p:txBody>
      </p:sp>
      <p:sp>
        <p:nvSpPr>
          <p:cNvPr id="10" name="TextBox 9"/>
          <p:cNvSpPr txBox="1"/>
          <p:nvPr/>
        </p:nvSpPr>
        <p:spPr>
          <a:xfrm rot="21145573">
            <a:off x="395678" y="1996815"/>
            <a:ext cx="198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LIGHTNING</a:t>
            </a:r>
          </a:p>
        </p:txBody>
      </p:sp>
      <p:sp>
        <p:nvSpPr>
          <p:cNvPr id="11" name="TextBox 10"/>
          <p:cNvSpPr txBox="1"/>
          <p:nvPr/>
        </p:nvSpPr>
        <p:spPr>
          <a:xfrm rot="387039">
            <a:off x="5139451" y="2643012"/>
            <a:ext cx="3750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VOLCANIC ERUPTIONS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8158" y="2715938"/>
            <a:ext cx="2123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CIGARETTES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1753" y="4236023"/>
            <a:ext cx="2022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CAMPFIRES</a:t>
            </a:r>
          </a:p>
        </p:txBody>
      </p:sp>
      <p:sp>
        <p:nvSpPr>
          <p:cNvPr id="14" name="TextBox 13"/>
          <p:cNvSpPr txBox="1"/>
          <p:nvPr/>
        </p:nvSpPr>
        <p:spPr>
          <a:xfrm rot="21110249">
            <a:off x="3939600" y="3297612"/>
            <a:ext cx="2064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BARBECUES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529" y="3721436"/>
            <a:ext cx="2076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FIREWORKS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1753" y="1687938"/>
            <a:ext cx="4503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SPARKS FROM MACHINERY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1662" y="3998435"/>
            <a:ext cx="1323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336" y="4513022"/>
            <a:ext cx="2856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FIRES</a:t>
            </a:r>
          </a:p>
        </p:txBody>
      </p:sp>
    </p:spTree>
    <p:extLst>
      <p:ext uri="{BB962C8B-B14F-4D97-AF65-F5344CB8AC3E}">
        <p14:creationId xmlns:p14="http://schemas.microsoft.com/office/powerpoint/2010/main" val="54517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causes wildfires?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0" y="5201391"/>
            <a:ext cx="2247198" cy="1419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7" y="5426019"/>
            <a:ext cx="21145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19" y="5201391"/>
            <a:ext cx="1894967" cy="141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63" y="5201391"/>
            <a:ext cx="1798419" cy="1347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528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Sort these into natural and human causes.</a:t>
            </a:r>
          </a:p>
        </p:txBody>
      </p:sp>
      <p:sp>
        <p:nvSpPr>
          <p:cNvPr id="10" name="TextBox 9"/>
          <p:cNvSpPr txBox="1"/>
          <p:nvPr/>
        </p:nvSpPr>
        <p:spPr>
          <a:xfrm rot="21145573">
            <a:off x="395678" y="1996815"/>
            <a:ext cx="198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LIGHTNING</a:t>
            </a:r>
          </a:p>
        </p:txBody>
      </p:sp>
      <p:sp>
        <p:nvSpPr>
          <p:cNvPr id="11" name="TextBox 10"/>
          <p:cNvSpPr txBox="1"/>
          <p:nvPr/>
        </p:nvSpPr>
        <p:spPr>
          <a:xfrm rot="387039">
            <a:off x="5139451" y="2643012"/>
            <a:ext cx="3750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VOLCANIC ERUPTIONS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8158" y="2715938"/>
            <a:ext cx="2123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CIGARETTES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1753" y="4236023"/>
            <a:ext cx="2022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CAMPFIRES</a:t>
            </a:r>
          </a:p>
        </p:txBody>
      </p:sp>
      <p:sp>
        <p:nvSpPr>
          <p:cNvPr id="14" name="TextBox 13"/>
          <p:cNvSpPr txBox="1"/>
          <p:nvPr/>
        </p:nvSpPr>
        <p:spPr>
          <a:xfrm rot="21110249">
            <a:off x="3939600" y="3297612"/>
            <a:ext cx="2064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BARBECUES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529" y="3721436"/>
            <a:ext cx="2076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FIREWORKS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1753" y="1687938"/>
            <a:ext cx="4503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SPARKS FROM MACHINERY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1662" y="3998435"/>
            <a:ext cx="1323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336" y="4513022"/>
            <a:ext cx="2856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 FIRES</a:t>
            </a:r>
          </a:p>
        </p:txBody>
      </p:sp>
    </p:spTree>
    <p:extLst>
      <p:ext uri="{BB962C8B-B14F-4D97-AF65-F5344CB8AC3E}">
        <p14:creationId xmlns:p14="http://schemas.microsoft.com/office/powerpoint/2010/main" val="385752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Conditions needed for wildfires</a:t>
            </a:r>
          </a:p>
        </p:txBody>
      </p:sp>
      <p:sp>
        <p:nvSpPr>
          <p:cNvPr id="6" name="Cloud 5"/>
          <p:cNvSpPr/>
          <p:nvPr/>
        </p:nvSpPr>
        <p:spPr>
          <a:xfrm>
            <a:off x="2640650" y="2666288"/>
            <a:ext cx="3341406" cy="13929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conditions are needed to create wildfires?</a:t>
            </a:r>
          </a:p>
        </p:txBody>
      </p:sp>
      <p:pic>
        <p:nvPicPr>
          <p:cNvPr id="2050" name="Picture 2" descr="Image result for wildfire vege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9996"/>
            <a:ext cx="6144426" cy="20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5" y="1246173"/>
            <a:ext cx="263842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79" y="1246173"/>
            <a:ext cx="2495372" cy="1871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78" y="3833470"/>
            <a:ext cx="2160822" cy="25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966</Words>
  <Application>Microsoft Macintosh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1_Office Theme</vt:lpstr>
      <vt:lpstr>2_Office Theme</vt:lpstr>
      <vt:lpstr>PowerPoint Presentation</vt:lpstr>
      <vt:lpstr>PowerPoint Presentation</vt:lpstr>
      <vt:lpstr>Wildfires</vt:lpstr>
      <vt:lpstr>PowerPoint Presentation</vt:lpstr>
      <vt:lpstr>PowerPoint Presentation</vt:lpstr>
      <vt:lpstr>What is a wildfire?</vt:lpstr>
      <vt:lpstr>What causes wildfires?</vt:lpstr>
      <vt:lpstr>What causes wildfires?</vt:lpstr>
      <vt:lpstr>Conditions needed for wildfires</vt:lpstr>
      <vt:lpstr>The causes of Wildfires</vt:lpstr>
      <vt:lpstr>A range of human and natural causes</vt:lpstr>
      <vt:lpstr>Lightening </vt:lpstr>
      <vt:lpstr>Spontaneous heating</vt:lpstr>
      <vt:lpstr>Volcanoes</vt:lpstr>
      <vt:lpstr>Accidents</vt:lpstr>
      <vt:lpstr>PowerPoint Presentation</vt:lpstr>
      <vt:lpstr>Slash and Burn</vt:lpstr>
      <vt:lpstr>PowerPoint Presentation</vt:lpstr>
      <vt:lpstr>PowerPoint Presentation</vt:lpstr>
      <vt:lpstr>Conditions needed for wildfires</vt:lpstr>
      <vt:lpstr>Conditions needed for wildfires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Morgan</dc:creator>
  <cp:lastModifiedBy>Helen Morgan</cp:lastModifiedBy>
  <cp:revision>1</cp:revision>
  <dcterms:created xsi:type="dcterms:W3CDTF">2021-11-21T00:53:32Z</dcterms:created>
  <dcterms:modified xsi:type="dcterms:W3CDTF">2021-11-21T00:54:21Z</dcterms:modified>
</cp:coreProperties>
</file>