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1"/>
  </p:normalViewPr>
  <p:slideViewPr>
    <p:cSldViewPr>
      <p:cViewPr varScale="1">
        <p:scale>
          <a:sx n="99" d="100"/>
          <a:sy n="99" d="100"/>
        </p:scale>
        <p:origin x="171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F812DCAA-536D-4787-8DBE-67DE48CF3B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9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042CAD-65AB-41FA-A5B6-70F275424EA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89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F45025-C865-4C59-AD1D-6142C55AF5C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785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88225A-DDAE-4CB0-AA71-3043A12FB22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12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9705B7-8E2D-4D8E-9BF8-9B6CFBC8476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92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A7CD80-518C-4FBA-8DFA-68BAF098DA2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022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EC2D46-B3ED-4313-8E13-A0353B0618B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43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9071C2-89E2-4B1E-BF61-D3567DAEF90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46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EC8F66-8416-4FDC-A09D-97644B2B6CE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01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9F3CE6-DDC4-41CB-A14A-4DEED948616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780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2895C1-BF42-42E1-8121-025695ACCCA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848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03A4F0-6A0F-4ABB-B58C-269C52E0F13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8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754CFE-9FBF-4DB8-85D0-ABD844445D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72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BBFA91-5FE4-4FBD-9956-424D37CB4A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747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613256-3249-4966-BDC3-D25690AA83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824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fld id="{9334F355-1E9E-444D-9A25-47B4300068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945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7800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7050"/>
            <a:ext cx="90678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fld id="{8F814847-8882-4F9C-8819-9189B8E063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52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F13AEC-8F67-4182-9531-3E978E2625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154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1E5D0D-05B8-4858-830E-B4E2F06B15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31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4C6C0B-8F59-45B8-A7D9-0D1A058FE5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53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F95F5D-FE6A-40BA-A70C-827E88761F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56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AA8A6F-E514-4B36-84DE-7333066638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760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DD213C-CFEE-4186-955D-3BCCC4588C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85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9D54B3-A514-4949-83F9-81B459F452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75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92493D-6005-481B-B972-5C5A6CC02E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97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9C755F9C-F6E7-4BDE-B86A-C5CF70C0A0A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060700" y="720725"/>
            <a:ext cx="7019925" cy="611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38862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2000"/>
              </a:lnSpc>
              <a:buClrTx/>
              <a:buFontTx/>
              <a:buNone/>
            </a:pPr>
            <a:r>
              <a:rPr lang="en-GB" altLang="en-US" sz="3600">
                <a:latin typeface="Impact" panose="020B0806030902050204" pitchFamily="34" charset="0"/>
              </a:rPr>
              <a:t>Managing a wildfire</a:t>
            </a:r>
          </a:p>
          <a:p>
            <a:pPr>
              <a:lnSpc>
                <a:spcPct val="102000"/>
              </a:lnSpc>
              <a:buClrTx/>
              <a:buFontTx/>
              <a:buNone/>
            </a:pPr>
            <a:endParaRPr lang="en-GB" altLang="en-US">
              <a:latin typeface="Impact" panose="020B0806030902050204" pitchFamily="34" charset="0"/>
            </a:endParaRPr>
          </a:p>
          <a:p>
            <a:pPr>
              <a:lnSpc>
                <a:spcPct val="102000"/>
              </a:lnSpc>
              <a:buClrTx/>
              <a:buFontTx/>
              <a:buNone/>
            </a:pPr>
            <a:r>
              <a:rPr lang="en-GB" altLang="en-US" sz="3600">
                <a:latin typeface="Impact" panose="020B0806030902050204" pitchFamily="34" charset="0"/>
              </a:rPr>
              <a:t>You're in charge!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4" t="49115" r="50586" b="15160"/>
          <a:stretch>
            <a:fillRect/>
          </a:stretch>
        </p:blipFill>
        <p:spPr bwMode="auto">
          <a:xfrm>
            <a:off x="360363" y="1979613"/>
            <a:ext cx="1979612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3694" t="49115" r="50586" b="1516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6" t="49115" r="30585" b="15160"/>
          <a:stretch>
            <a:fillRect/>
          </a:stretch>
        </p:blipFill>
        <p:spPr bwMode="auto">
          <a:xfrm>
            <a:off x="179388" y="4679950"/>
            <a:ext cx="233997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836" t="49115" r="30585" b="1516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400675" y="712788"/>
            <a:ext cx="180022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200" b="1"/>
              <a:t>Population 5000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80400" y="1079500"/>
            <a:ext cx="180022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200" b="1"/>
              <a:t>Population 50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419475" y="4319588"/>
            <a:ext cx="180022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200" b="1"/>
              <a:t>Population 1000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1376362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1018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400"/>
              <a:t>Rain is forecast.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7740650" y="3597275"/>
            <a:ext cx="539750" cy="1625600"/>
          </a:xfrm>
          <a:prstGeom prst="line">
            <a:avLst/>
          </a:prstGeom>
          <a:noFill/>
          <a:ln w="21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3" y="3959225"/>
            <a:ext cx="53975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339975"/>
            <a:ext cx="539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519363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879725"/>
            <a:ext cx="539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63" y="1619250"/>
            <a:ext cx="539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240088"/>
            <a:ext cx="32766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29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3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31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/>
              <a:t>How did you get on?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2379663"/>
          </a:xfrm>
          <a:ln/>
        </p:spPr>
        <p:txBody>
          <a:bodyPr/>
          <a:lstStyle/>
          <a:p>
            <a:pPr marL="431800" indent="-322263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GB" altLang="en-US"/>
              <a:t>Now, we will go over the scores for each decision you made</a:t>
            </a:r>
          </a:p>
          <a:p>
            <a:pPr marL="431800" indent="-322263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GB" altLang="en-US"/>
              <a:t>There are 10, 5 and 0 points available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3" y="3763963"/>
            <a:ext cx="9070975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GB" altLang="en-US" sz="3200"/>
              <a:t>Add up your score at the end. </a:t>
            </a:r>
          </a:p>
          <a:p>
            <a:pPr algn="ctr">
              <a:spcAft>
                <a:spcPts val="1425"/>
              </a:spcAft>
              <a:buClrTx/>
              <a:buSzPct val="45000"/>
              <a:buFontTx/>
              <a:buNone/>
            </a:pPr>
            <a:endParaRPr lang="en-GB" altLang="en-US" sz="3200"/>
          </a:p>
          <a:p>
            <a:pPr algn="ctr"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GB" altLang="en-US" sz="3200"/>
              <a:t>What was the main challenge of fighting the fire?</a:t>
            </a:r>
          </a:p>
          <a:p>
            <a:pPr algn="ctr"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GB" altLang="en-US" sz="3200"/>
              <a:t>What was the most effective technique? Direct or indirect?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  <a:solidFill>
            <a:srgbClr val="C0C0C0">
              <a:alpha val="50000"/>
            </a:srgbClr>
          </a:solidFill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b="1">
                <a:solidFill>
                  <a:srgbClr val="FFFFFF"/>
                </a:solidFill>
              </a:rPr>
              <a:t>There will be reports coming in during the wildfire season.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397375"/>
            <a:ext cx="9539287" cy="2474913"/>
          </a:xfrm>
          <a:solidFill>
            <a:srgbClr val="C0C0C0">
              <a:alpha val="50000"/>
            </a:srgbClr>
          </a:solidFill>
          <a:ln/>
        </p:spPr>
        <p:txBody>
          <a:bodyPr/>
          <a:lstStyle/>
          <a:p>
            <a:pPr marL="431800" indent="-322263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10700" algn="l"/>
              </a:tabLst>
            </a:pPr>
            <a:r>
              <a:rPr lang="en-GB" altLang="en-US" b="1">
                <a:solidFill>
                  <a:srgbClr val="FFFFFF"/>
                </a:solidFill>
              </a:rPr>
              <a:t>Your job is to plan how to fight the wildfire most effectively. </a:t>
            </a:r>
          </a:p>
          <a:p>
            <a:pPr marL="431800" indent="-322263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10700" algn="l"/>
              </a:tabLst>
            </a:pPr>
            <a:r>
              <a:rPr lang="en-GB" altLang="en-US" b="1">
                <a:solidFill>
                  <a:srgbClr val="FFFFFF"/>
                </a:solidFill>
              </a:rPr>
              <a:t>There will be three options available for each report. Think ahead, what would be the best course of action?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" dur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13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6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18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1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5245100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46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3600"/>
              <a:t>There have been 2 months of hot conditions with no rain. Logging is increasing at the Carmel camp. Winds are light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2173287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46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3600"/>
              <a:t>A small fire has broken out south-east of Benedict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1260475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82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000"/>
              <a:t>Winds have strengthened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5219700" y="4856163"/>
            <a:ext cx="1439863" cy="906462"/>
          </a:xfrm>
          <a:prstGeom prst="line">
            <a:avLst/>
          </a:prstGeom>
          <a:noFill/>
          <a:ln w="21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4221162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46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3600"/>
              <a:t>The winds have blown embers and started a spot fire at the picnic site on the Angelus river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5219700" y="4856163"/>
            <a:ext cx="1439863" cy="906462"/>
          </a:xfrm>
          <a:prstGeom prst="line">
            <a:avLst/>
          </a:prstGeom>
          <a:noFill/>
          <a:ln w="21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3" y="3959225"/>
            <a:ext cx="53975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2960687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82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000"/>
              <a:t>Winds have changed direction, now blowing north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7740650" y="3597275"/>
            <a:ext cx="539750" cy="1625600"/>
          </a:xfrm>
          <a:prstGeom prst="line">
            <a:avLst/>
          </a:prstGeom>
          <a:noFill/>
          <a:ln w="21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3" y="3959225"/>
            <a:ext cx="53975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5245100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46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3600"/>
              <a:t>A large fire is burning in the deadwood area south of the Carmel camp. A fire has also started south of Francis town center.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7740650" y="3597275"/>
            <a:ext cx="539750" cy="1625600"/>
          </a:xfrm>
          <a:prstGeom prst="line">
            <a:avLst/>
          </a:prstGeom>
          <a:noFill/>
          <a:ln w="21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3" y="3959225"/>
            <a:ext cx="53975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2519363"/>
            <a:ext cx="3603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519363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18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9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0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1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3600450" y="720725"/>
            <a:ext cx="648017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3419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2600"/>
              <a:t>Latest news: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9750" y="1439863"/>
            <a:ext cx="3240088" cy="5757862"/>
          </a:xfrm>
          <a:prstGeom prst="rect">
            <a:avLst/>
          </a:prstGeom>
          <a:noFill/>
          <a:ln w="360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9468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3600"/>
              <a:t>The fire threatens homes on the outskirts of Francis town. The main road has been cut off. Carmel logging camp has been destroyed.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319588"/>
            <a:ext cx="5397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7740650" y="3597275"/>
            <a:ext cx="539750" cy="1625600"/>
          </a:xfrm>
          <a:prstGeom prst="line">
            <a:avLst/>
          </a:prstGeom>
          <a:noFill/>
          <a:ln w="21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3" y="3959225"/>
            <a:ext cx="53975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339975"/>
            <a:ext cx="539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519363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879725"/>
            <a:ext cx="539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63" y="1619250"/>
            <a:ext cx="539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23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4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5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268</Words>
  <Application>Microsoft Macintosh PowerPoint</Application>
  <PresentationFormat>Custom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Microsoft YaHei</vt:lpstr>
      <vt:lpstr>Arial</vt:lpstr>
      <vt:lpstr>Impact</vt:lpstr>
      <vt:lpstr>Lucida Sans Unicode</vt:lpstr>
      <vt:lpstr>Times New Roman</vt:lpstr>
      <vt:lpstr>Office Theme</vt:lpstr>
      <vt:lpstr>PowerPoint Presentation</vt:lpstr>
      <vt:lpstr>There will be reports coming in during the wildfire season.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you get 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Wilcock</dc:creator>
  <cp:lastModifiedBy>Anna Bennett</cp:lastModifiedBy>
  <cp:revision>1</cp:revision>
  <cp:lastPrinted>1601-01-01T00:00:00Z</cp:lastPrinted>
  <dcterms:created xsi:type="dcterms:W3CDTF">2013-12-05T14:51:38Z</dcterms:created>
  <dcterms:modified xsi:type="dcterms:W3CDTF">2018-11-14T02:07:11Z</dcterms:modified>
</cp:coreProperties>
</file>