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7" r:id="rId3"/>
    <p:sldId id="286" r:id="rId4"/>
    <p:sldId id="28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11"/>
  </p:normalViewPr>
  <p:slideViewPr>
    <p:cSldViewPr snapToGrid="0" snapToObjects="1">
      <p:cViewPr varScale="1">
        <p:scale>
          <a:sx n="90" d="100"/>
          <a:sy n="90" d="100"/>
        </p:scale>
        <p:origin x="23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7EC53-DAC5-C34A-8A9D-135F4CE69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E42BD-1EFC-6240-A30E-0584F6A66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5BBEB-AAA2-4148-BAD7-C5FF61E13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F6F8-36BF-0945-A770-B48CBA0E8036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D9102-1BE6-FF48-81FD-22D0FD02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12BB2-3B38-D34A-A97B-D7ACEEED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569-3F61-E54B-842E-EB2BB8C72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1966-5A4E-0B48-80DB-707C90696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1E38F-38FC-5146-AD38-86FC82A93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ABAF9-C163-2445-9074-8632E7FC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F6F8-36BF-0945-A770-B48CBA0E8036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02864-D4DE-4946-99A7-1EE8206A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6871E-1919-AC46-B133-7130F5F2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569-3F61-E54B-842E-EB2BB8C72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6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5475E1-9F8A-B140-A30D-8ED8ADF91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C60A8-CEEF-DE4B-A17F-48A513B4F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8E872-A6BF-264E-A83B-8ADB8FD1F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F6F8-36BF-0945-A770-B48CBA0E8036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1F76A-B44A-0442-B517-1754648A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B306D-D76D-8946-9642-99D35D69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569-3F61-E54B-842E-EB2BB8C72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0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9361-131E-B74D-90BC-D79D351F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07B00-7E97-5449-8718-FD964EA8A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6245B-D425-8B4F-8A94-4B39F408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F6F8-36BF-0945-A770-B48CBA0E8036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F7E94-D793-F947-9B9E-3124CAA2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E8860-15CA-8843-8E6A-B73522D6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569-3F61-E54B-842E-EB2BB8C72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0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6828-B2A0-1D44-8BC4-0F46A3E6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FDB23-4888-6B4C-A4AD-61FEDA15E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E8B7F-332F-EA4D-8CFC-3E7B51F8D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F6F8-36BF-0945-A770-B48CBA0E8036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3E380-9E25-2C40-85DF-E2F798A4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5DEBD-E8DB-1D4F-9678-4A2E0170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569-3F61-E54B-842E-EB2BB8C72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7BEC-9D9C-5645-B8F2-C10100C7E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90DF9-2D77-5B43-93E1-F91211F92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87925-4A57-B44A-8D1C-1B7F5A4FB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129D6-8757-F349-B1B1-163376B09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F6F8-36BF-0945-A770-B48CBA0E8036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26CAA-BF1C-E041-9D92-E7471EEE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3CCDC-FC12-7844-8430-CFCFC57B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569-3F61-E54B-842E-EB2BB8C72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6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9922-AFFA-8E48-B792-6EEFFC59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661DD-957D-1846-A50E-30F7741BF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70272-8DF8-3A48-A7B2-F79CD4209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9DC8A-8C4F-014D-B022-8EFB9B891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C29B2-1CE0-1F4B-8479-31AA034CB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5CD348-D2A5-B447-A772-45947CD6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F6F8-36BF-0945-A770-B48CBA0E8036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A6777-CCAA-AA4B-99BA-1FE5697D4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535F1-A717-B746-886B-C435C1E2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569-3F61-E54B-842E-EB2BB8C72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5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195ED-A8C5-F940-8382-08F5B532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528758-A1F6-6242-BC54-C32AD1AB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F6F8-36BF-0945-A770-B48CBA0E8036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5FAA5-BBE3-734C-BFED-3D724244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7765F-75C1-534F-AA4A-28E9D8EC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569-3F61-E54B-842E-EB2BB8C72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5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0107A-3C88-574C-A83B-BCA66B4C2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F6F8-36BF-0945-A770-B48CBA0E8036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D2520-16F2-A348-9E05-A83D96AC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3766F-98CD-394F-A13B-4C2774273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569-3F61-E54B-842E-EB2BB8C72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4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458D-50A8-8345-8480-314CE508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70720-13D6-594A-BA21-383C8A5B2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BE1B1-93B9-914E-BBD4-2EAEF556E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E2B28-FFCF-5241-84DD-B6EA8434E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F6F8-36BF-0945-A770-B48CBA0E8036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CEBAC-87BF-854F-841D-5963781F1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9C9BD-0731-2B49-B96A-647348BA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569-3F61-E54B-842E-EB2BB8C72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8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883A-1F95-6944-8411-0258B51CC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8C25EB-CF95-444A-9246-AC8C148355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A7C31-B3C5-C44A-9103-094C6E973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74395-A184-D140-BDB1-5F26B8403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F6F8-36BF-0945-A770-B48CBA0E8036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C7E9F-9120-684F-B05C-8C5ED0667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07481-4ECC-724C-B301-D9377E0F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6569-3F61-E54B-842E-EB2BB8C72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1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B8945C-E84B-C64E-B93D-5E9229CD7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92D1D-E2FC-7743-ADDF-00E898764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9D8E4-D293-D041-A4D7-A526E7497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5F6F8-36BF-0945-A770-B48CBA0E8036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8CF90-7F26-0549-A4D1-ECB73E356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D7A60-9939-0D40-A975-039407259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56569-3F61-E54B-842E-EB2BB8C72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5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48833-B03B-3345-BEB7-08015D37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Where do our clothes come from?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DC3748-C49A-DB4E-919C-19D47651E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674" y="1606492"/>
            <a:ext cx="7394960" cy="5260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A21B7B-8DD9-5441-AC47-35A69483DBD3}"/>
              </a:ext>
            </a:extLst>
          </p:cNvPr>
          <p:cNvSpPr txBox="1"/>
          <p:nvPr/>
        </p:nvSpPr>
        <p:spPr>
          <a:xfrm>
            <a:off x="8308267" y="2967335"/>
            <a:ext cx="292893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20 items of clothes in your wardrobe- list the countries they were made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5655C-2920-A943-B355-7D2352818CF8}"/>
              </a:ext>
            </a:extLst>
          </p:cNvPr>
          <p:cNvSpPr txBox="1"/>
          <p:nvPr/>
        </p:nvSpPr>
        <p:spPr>
          <a:xfrm>
            <a:off x="8306718" y="451692"/>
            <a:ext cx="293048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Geographical enquiry </a:t>
            </a:r>
          </a:p>
        </p:txBody>
      </p:sp>
    </p:spTree>
    <p:extLst>
      <p:ext uri="{BB962C8B-B14F-4D97-AF65-F5344CB8AC3E}">
        <p14:creationId xmlns:p14="http://schemas.microsoft.com/office/powerpoint/2010/main" val="220116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Where Mrs. Bennett’s clothes have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Skirt, shoes, dress: China</a:t>
            </a:r>
          </a:p>
          <a:p>
            <a:pPr marL="0" indent="0">
              <a:buNone/>
            </a:pPr>
            <a:r>
              <a:rPr lang="en-US" dirty="0"/>
              <a:t>Top: Vietnam</a:t>
            </a:r>
          </a:p>
          <a:p>
            <a:pPr marL="0" indent="0">
              <a:buNone/>
            </a:pPr>
            <a:r>
              <a:rPr lang="en-US" dirty="0"/>
              <a:t>T-shirt: USA</a:t>
            </a:r>
          </a:p>
          <a:p>
            <a:pPr marL="0" indent="0">
              <a:buNone/>
            </a:pPr>
            <a:r>
              <a:rPr lang="en-US" dirty="0"/>
              <a:t>T-shirt: Bangladesh</a:t>
            </a:r>
          </a:p>
          <a:p>
            <a:pPr marL="0" indent="0">
              <a:buNone/>
            </a:pPr>
            <a:r>
              <a:rPr lang="en-US" dirty="0"/>
              <a:t>Scarf: India</a:t>
            </a:r>
          </a:p>
          <a:p>
            <a:pPr marL="0" indent="0">
              <a:buNone/>
            </a:pPr>
            <a:r>
              <a:rPr lang="en-US" dirty="0"/>
              <a:t>Coat, dress: Turkey</a:t>
            </a:r>
          </a:p>
          <a:p>
            <a:pPr marL="0" indent="0">
              <a:buNone/>
            </a:pPr>
            <a:r>
              <a:rPr lang="en-US" dirty="0"/>
              <a:t>Sunglasses: Italy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148" y="1458119"/>
            <a:ext cx="3228975" cy="5086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0123" y="3477491"/>
            <a:ext cx="18907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Investigating where our clothes have come from was a form of geographical research </a:t>
            </a:r>
          </a:p>
        </p:txBody>
      </p:sp>
    </p:spTree>
    <p:extLst>
      <p:ext uri="{BB962C8B-B14F-4D97-AF65-F5344CB8AC3E}">
        <p14:creationId xmlns:p14="http://schemas.microsoft.com/office/powerpoint/2010/main" val="258719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Where have your clothes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class tally where all of your clothes have come from</a:t>
            </a:r>
          </a:p>
          <a:p>
            <a:endParaRPr lang="en-US" dirty="0"/>
          </a:p>
          <a:p>
            <a:r>
              <a:rPr lang="en-US" dirty="0"/>
              <a:t>Discuss with a partner what may be a good way to present this data,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677" y="3453534"/>
            <a:ext cx="3151810" cy="28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7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choropleth map of where our clothes have come from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83747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89" y="2392868"/>
            <a:ext cx="5705475" cy="3438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3674" y="1480640"/>
            <a:ext cx="56483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dearJoe 5 CASUAL PRO" panose="02000000000000000000" pitchFamily="2" charset="0"/>
              </a:rPr>
              <a:t>Success criteria: </a:t>
            </a:r>
          </a:p>
          <a:p>
            <a:pPr marL="342900" indent="-342900">
              <a:buAutoNum type="arabicPeriod"/>
            </a:pPr>
            <a:r>
              <a:rPr lang="en-US" sz="2400" dirty="0"/>
              <a:t>Choose an appropriate scale and colour scheme</a:t>
            </a:r>
          </a:p>
          <a:p>
            <a:pPr marL="342900" indent="-342900">
              <a:buAutoNum type="arabicPeriod"/>
            </a:pPr>
            <a:r>
              <a:rPr lang="en-US" sz="2400" dirty="0"/>
              <a:t>Shade in your world map with this colour scheme</a:t>
            </a:r>
          </a:p>
          <a:p>
            <a:pPr marL="342900" indent="-342900">
              <a:buAutoNum type="arabicPeriod"/>
            </a:pPr>
            <a:r>
              <a:rPr lang="en-US" sz="2400" dirty="0"/>
              <a:t>Ensure your map has a clear title and scale</a:t>
            </a:r>
          </a:p>
          <a:p>
            <a:pPr marL="342900" indent="-342900">
              <a:buAutoNum type="arabicPeriod"/>
            </a:pPr>
            <a:r>
              <a:rPr lang="en-US" sz="2400" dirty="0"/>
              <a:t>Describe the pattern shown on the map using examples of specific countries and areas and data from the key</a:t>
            </a:r>
          </a:p>
          <a:p>
            <a:pPr marL="342900" indent="-342900">
              <a:buAutoNum type="arabicPeriod"/>
            </a:pPr>
            <a:r>
              <a:rPr lang="en-US" sz="2400" dirty="0"/>
              <a:t>Explain why you may have this pattern</a:t>
            </a:r>
          </a:p>
          <a:p>
            <a:pPr marL="342900" indent="-342900">
              <a:buAutoNum type="arabicPeriod"/>
            </a:pPr>
            <a:r>
              <a:rPr lang="en-US" sz="2400" dirty="0"/>
              <a:t>Evaluate your presentation method- why was your chosen method appropriate? 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712037" y="124691"/>
            <a:ext cx="2133600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WHY: Geographical skills of data presentation and analysis </a:t>
            </a:r>
          </a:p>
        </p:txBody>
      </p:sp>
    </p:spTree>
    <p:extLst>
      <p:ext uri="{BB962C8B-B14F-4D97-AF65-F5344CB8AC3E}">
        <p14:creationId xmlns:p14="http://schemas.microsoft.com/office/powerpoint/2010/main" val="1962287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191</Words>
  <Application>Microsoft Macintosh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dearJoe 5 CASUAL PRO</vt:lpstr>
      <vt:lpstr>Office Theme</vt:lpstr>
      <vt:lpstr>Where do our clothes come from? </vt:lpstr>
      <vt:lpstr>Where Mrs. Bennett’s clothes have come from?</vt:lpstr>
      <vt:lpstr>Where have your clothes come from?</vt:lpstr>
      <vt:lpstr>Create a choropleth map of where our clothes have come from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Real cost of fashion? </dc:title>
  <dc:creator>Anna Bennett</dc:creator>
  <cp:lastModifiedBy>Anna Bennett</cp:lastModifiedBy>
  <cp:revision>3</cp:revision>
  <dcterms:created xsi:type="dcterms:W3CDTF">2018-11-10T22:40:08Z</dcterms:created>
  <dcterms:modified xsi:type="dcterms:W3CDTF">2018-11-10T23:26:23Z</dcterms:modified>
</cp:coreProperties>
</file>