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73" r:id="rId6"/>
  </p:sldIdLst>
  <p:sldSz cx="7772400" cy="10058400"/>
  <p:notesSz cx="6858000" cy="9144000"/>
  <p:embeddedFontLst>
    <p:embeddedFont>
      <p:font typeface="Anton" pitchFamily="2" charset="77"/>
      <p:regular r:id="rId8"/>
    </p:embeddedFont>
    <p:embeddedFont>
      <p:font typeface="Avenir" panose="02000503020000020003" pitchFamily="2" charset="0"/>
      <p:regular r:id="rId9"/>
      <p:italic r:id="rId10"/>
    </p:embeddedFont>
    <p:embeddedFont>
      <p:font typeface="Baby Pilot" pitchFamily="2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Lobster" pitchFamily="2" charset="77"/>
      <p:regular r:id="rId19"/>
    </p:embeddedFont>
    <p:embeddedFont>
      <p:font typeface="Trebuchet MS" panose="020B0703020202090204" pitchFamily="34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B1F1F-0C16-4D35-98FB-A760EC822977}">
  <a:tblStyle styleId="{320B1F1F-0C16-4D35-98FB-A760EC8229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6"/>
  </p:normalViewPr>
  <p:slideViewPr>
    <p:cSldViewPr snapToGrid="0">
      <p:cViewPr varScale="1">
        <p:scale>
          <a:sx n="76" d="100"/>
          <a:sy n="76" d="100"/>
        </p:scale>
        <p:origin x="3008" y="21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09230c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09230c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fbf6119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fbf6119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bf6119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bf6119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997C-B3DD-42FE-96EF-38F309FC84B7}" type="datetimeFigureOut">
              <a:rPr lang="en-GB" smtClean="0">
                <a:solidFill>
                  <a:srgbClr val="323232"/>
                </a:solidFill>
              </a:rPr>
              <a:pPr/>
              <a:t>10/09/2020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316A-5FD9-4D6E-993E-C9A7511CB8E4}" type="slidenum">
              <a:rPr lang="en-GB" smtClean="0">
                <a:solidFill>
                  <a:srgbClr val="323232"/>
                </a:solidFill>
              </a:rPr>
              <a:pPr/>
              <a:t>‹#›</a:t>
            </a:fld>
            <a:endParaRPr lang="en-GB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2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90450" y="1541975"/>
            <a:ext cx="6402600" cy="20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Anton"/>
                <a:ea typeface="Anton"/>
                <a:cs typeface="Anton"/>
                <a:sym typeface="Anton"/>
              </a:rPr>
              <a:t>MY Geography NOTEBOOK</a:t>
            </a:r>
            <a:endParaRPr sz="4900">
              <a:latin typeface="Anton"/>
              <a:ea typeface="Anton"/>
              <a:cs typeface="Anton"/>
              <a:sym typeface="An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Anton"/>
                <a:ea typeface="Anton"/>
                <a:cs typeface="Anton"/>
                <a:sym typeface="Anton"/>
              </a:rPr>
              <a:t>Is Development a good thing? </a:t>
            </a:r>
            <a:endParaRPr sz="49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904225" y="6832125"/>
            <a:ext cx="3392400" cy="17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Avenir"/>
                <a:ea typeface="Avenir"/>
                <a:cs typeface="Avenir"/>
                <a:sym typeface="Avenir"/>
              </a:rPr>
              <a:t>Name</a:t>
            </a:r>
            <a:endParaRPr sz="35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Avenir"/>
                <a:ea typeface="Avenir"/>
                <a:cs typeface="Avenir"/>
                <a:sym typeface="Avenir"/>
              </a:rPr>
              <a:t>Class</a:t>
            </a:r>
            <a:endParaRPr sz="35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E78244-D19E-6D4A-8DEF-ED6AB914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61" y="3992894"/>
            <a:ext cx="4588877" cy="24760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4184300" y="965600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1" name="Google Shape;61;p14"/>
          <p:cNvSpPr/>
          <p:nvPr/>
        </p:nvSpPr>
        <p:spPr>
          <a:xfrm>
            <a:off x="-4184300" y="2655300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2" name="Google Shape;62;p14"/>
          <p:cNvSpPr/>
          <p:nvPr/>
        </p:nvSpPr>
        <p:spPr>
          <a:xfrm>
            <a:off x="-4058725" y="4345000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3" name="Google Shape;63;p14"/>
          <p:cNvSpPr/>
          <p:nvPr/>
        </p:nvSpPr>
        <p:spPr>
          <a:xfrm>
            <a:off x="-4058725" y="6240850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4" name="Google Shape;64;p14"/>
          <p:cNvSpPr/>
          <p:nvPr/>
        </p:nvSpPr>
        <p:spPr>
          <a:xfrm>
            <a:off x="-4058725" y="8136700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5" name="Google Shape;65;p14"/>
          <p:cNvSpPr/>
          <p:nvPr/>
        </p:nvSpPr>
        <p:spPr>
          <a:xfrm>
            <a:off x="8314950" y="63242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6" name="Google Shape;66;p14"/>
          <p:cNvSpPr/>
          <p:nvPr/>
        </p:nvSpPr>
        <p:spPr>
          <a:xfrm>
            <a:off x="8494175" y="2333600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7" name="Google Shape;67;p14"/>
          <p:cNvSpPr/>
          <p:nvPr/>
        </p:nvSpPr>
        <p:spPr>
          <a:xfrm>
            <a:off x="8494175" y="4175800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8" name="Google Shape;68;p14"/>
          <p:cNvSpPr/>
          <p:nvPr/>
        </p:nvSpPr>
        <p:spPr>
          <a:xfrm>
            <a:off x="8494175" y="586412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69" name="Google Shape;69;p14"/>
          <p:cNvSpPr/>
          <p:nvPr/>
        </p:nvSpPr>
        <p:spPr>
          <a:xfrm>
            <a:off x="8588450" y="77191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this arrow to label.</a:t>
            </a:r>
            <a:endParaRPr sz="1800"/>
          </a:p>
        </p:txBody>
      </p:sp>
      <p:sp>
        <p:nvSpPr>
          <p:cNvPr id="70" name="Google Shape;70;p14"/>
          <p:cNvSpPr txBox="1"/>
          <p:nvPr/>
        </p:nvSpPr>
        <p:spPr>
          <a:xfrm>
            <a:off x="214575" y="241400"/>
            <a:ext cx="73431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obster"/>
                <a:ea typeface="Lobster"/>
                <a:cs typeface="Lobster"/>
                <a:sym typeface="Lobster"/>
              </a:rPr>
              <a:t>Think, see, wonder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926" y="6915575"/>
            <a:ext cx="2560800" cy="25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12" y="2333598"/>
            <a:ext cx="7557824" cy="384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9800"/>
            <a:ext cx="7633301" cy="45474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-5731550" y="5551100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Living more sustainably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-5731562" y="2090800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earn a good living</a:t>
            </a:r>
            <a:endParaRPr dirty="0"/>
          </a:p>
        </p:txBody>
      </p:sp>
      <p:sp>
        <p:nvSpPr>
          <p:cNvPr id="80" name="Google Shape;80;p15"/>
          <p:cNvSpPr/>
          <p:nvPr/>
        </p:nvSpPr>
        <p:spPr>
          <a:xfrm>
            <a:off x="-5731550" y="2955875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good education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-5731550" y="1225725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reach our full potential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-5731550" y="360650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change things for the better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-5731550" y="6416175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more equal society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-5731550" y="7281250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live a long and healthy life</a:t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-5731550" y="4686025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Justice for everyone</a:t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-5731550" y="3820950"/>
            <a:ext cx="2077200" cy="59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Freedom from poverty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415450" y="262400"/>
            <a:ext cx="6887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entury Gothic"/>
                <a:ea typeface="Century Gothic"/>
                <a:cs typeface="Century Gothic"/>
                <a:sym typeface="Century Gothic"/>
              </a:rPr>
              <a:t>Development Indicators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161900" y="1552500"/>
            <a:ext cx="5903700" cy="5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Read through the development indicators. Which do you think are the most important?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Drag and drop the development indicators into the order that you think they belong.</a:t>
            </a:r>
            <a:endParaRPr sz="2500"/>
          </a:p>
        </p:txBody>
      </p:sp>
      <p:sp>
        <p:nvSpPr>
          <p:cNvPr id="89" name="Google Shape;89;p15"/>
          <p:cNvSpPr txBox="1"/>
          <p:nvPr/>
        </p:nvSpPr>
        <p:spPr>
          <a:xfrm>
            <a:off x="371725" y="6450500"/>
            <a:ext cx="6931500" cy="28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Explanation - Why did you select your top three indicators? Why are they more important than the rest?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-4058725" y="1204888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Botswana</a:t>
            </a:r>
            <a:endParaRPr sz="1800"/>
          </a:p>
        </p:txBody>
      </p:sp>
      <p:sp>
        <p:nvSpPr>
          <p:cNvPr id="108" name="Google Shape;108;p17"/>
          <p:cNvSpPr/>
          <p:nvPr/>
        </p:nvSpPr>
        <p:spPr>
          <a:xfrm>
            <a:off x="-4058725" y="2563475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Bangladesh</a:t>
            </a:r>
            <a:endParaRPr sz="1800"/>
          </a:p>
        </p:txBody>
      </p:sp>
      <p:sp>
        <p:nvSpPr>
          <p:cNvPr id="109" name="Google Shape;109;p17"/>
          <p:cNvSpPr/>
          <p:nvPr/>
        </p:nvSpPr>
        <p:spPr>
          <a:xfrm>
            <a:off x="-4058725" y="3852075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South Africa.</a:t>
            </a:r>
            <a:endParaRPr sz="1800"/>
          </a:p>
        </p:txBody>
      </p:sp>
      <p:sp>
        <p:nvSpPr>
          <p:cNvPr id="110" name="Google Shape;110;p17"/>
          <p:cNvSpPr/>
          <p:nvPr/>
        </p:nvSpPr>
        <p:spPr>
          <a:xfrm>
            <a:off x="-4058725" y="5226475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United States</a:t>
            </a:r>
            <a:endParaRPr sz="1800"/>
          </a:p>
        </p:txBody>
      </p:sp>
      <p:sp>
        <p:nvSpPr>
          <p:cNvPr id="111" name="Google Shape;111;p17"/>
          <p:cNvSpPr/>
          <p:nvPr/>
        </p:nvSpPr>
        <p:spPr>
          <a:xfrm>
            <a:off x="-4058725" y="6600875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South Korea.</a:t>
            </a:r>
            <a:endParaRPr sz="1800"/>
          </a:p>
        </p:txBody>
      </p:sp>
      <p:sp>
        <p:nvSpPr>
          <p:cNvPr id="112" name="Google Shape;112;p17"/>
          <p:cNvSpPr/>
          <p:nvPr/>
        </p:nvSpPr>
        <p:spPr>
          <a:xfrm>
            <a:off x="9125150" y="-24552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Mexico.</a:t>
            </a:r>
            <a:endParaRPr sz="1800"/>
          </a:p>
        </p:txBody>
      </p:sp>
      <p:sp>
        <p:nvSpPr>
          <p:cNvPr id="113" name="Google Shape;113;p17"/>
          <p:cNvSpPr/>
          <p:nvPr/>
        </p:nvSpPr>
        <p:spPr>
          <a:xfrm>
            <a:off x="9125150" y="11224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Brazil.</a:t>
            </a:r>
            <a:endParaRPr sz="1800"/>
          </a:p>
        </p:txBody>
      </p:sp>
      <p:sp>
        <p:nvSpPr>
          <p:cNvPr id="114" name="Google Shape;114;p17"/>
          <p:cNvSpPr/>
          <p:nvPr/>
        </p:nvSpPr>
        <p:spPr>
          <a:xfrm>
            <a:off x="9125150" y="24904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Ukraine</a:t>
            </a:r>
            <a:endParaRPr sz="1800"/>
          </a:p>
        </p:txBody>
      </p:sp>
      <p:sp>
        <p:nvSpPr>
          <p:cNvPr id="115" name="Google Shape;115;p17"/>
          <p:cNvSpPr/>
          <p:nvPr/>
        </p:nvSpPr>
        <p:spPr>
          <a:xfrm>
            <a:off x="9125150" y="38520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India.</a:t>
            </a:r>
            <a:endParaRPr sz="1800"/>
          </a:p>
        </p:txBody>
      </p:sp>
      <p:sp>
        <p:nvSpPr>
          <p:cNvPr id="116" name="Google Shape;116;p17"/>
          <p:cNvSpPr/>
          <p:nvPr/>
        </p:nvSpPr>
        <p:spPr>
          <a:xfrm>
            <a:off x="9125150" y="52264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 Congo</a:t>
            </a:r>
            <a:endParaRPr sz="1800"/>
          </a:p>
        </p:txBody>
      </p:sp>
      <p:sp>
        <p:nvSpPr>
          <p:cNvPr id="117" name="Google Shape;117;p17"/>
          <p:cNvSpPr txBox="1"/>
          <p:nvPr/>
        </p:nvSpPr>
        <p:spPr>
          <a:xfrm>
            <a:off x="214575" y="241400"/>
            <a:ext cx="73431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obster"/>
                <a:ea typeface="Lobster"/>
                <a:cs typeface="Lobster"/>
                <a:sym typeface="Lobster"/>
              </a:rPr>
              <a:t>Which Order?</a:t>
            </a:r>
            <a:endParaRPr sz="4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79" y="1605200"/>
            <a:ext cx="7557824" cy="47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-4230850" y="-99525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Singapore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17"/>
          <p:cNvSpPr/>
          <p:nvPr/>
        </p:nvSpPr>
        <p:spPr>
          <a:xfrm>
            <a:off x="-4058725" y="7975275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Ethiopia</a:t>
            </a:r>
            <a:endParaRPr sz="1800"/>
          </a:p>
        </p:txBody>
      </p:sp>
      <p:sp>
        <p:nvSpPr>
          <p:cNvPr id="121" name="Google Shape;121;p17"/>
          <p:cNvSpPr/>
          <p:nvPr/>
        </p:nvSpPr>
        <p:spPr>
          <a:xfrm>
            <a:off x="9125150" y="65816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Nigeria</a:t>
            </a:r>
            <a:endParaRPr sz="1800"/>
          </a:p>
        </p:txBody>
      </p:sp>
      <p:sp>
        <p:nvSpPr>
          <p:cNvPr id="122" name="Google Shape;122;p17"/>
          <p:cNvSpPr/>
          <p:nvPr/>
        </p:nvSpPr>
        <p:spPr>
          <a:xfrm>
            <a:off x="9125150" y="79624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Japan</a:t>
            </a:r>
            <a:endParaRPr sz="1800"/>
          </a:p>
        </p:txBody>
      </p:sp>
      <p:sp>
        <p:nvSpPr>
          <p:cNvPr id="123" name="Google Shape;123;p17"/>
          <p:cNvSpPr/>
          <p:nvPr/>
        </p:nvSpPr>
        <p:spPr>
          <a:xfrm>
            <a:off x="-4058725" y="9349675"/>
            <a:ext cx="3084600" cy="13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China</a:t>
            </a:r>
            <a:endParaRPr sz="1800"/>
          </a:p>
        </p:txBody>
      </p:sp>
      <p:sp>
        <p:nvSpPr>
          <p:cNvPr id="124" name="Google Shape;124;p17"/>
          <p:cNvSpPr/>
          <p:nvPr/>
        </p:nvSpPr>
        <p:spPr>
          <a:xfrm>
            <a:off x="9218275" y="9311275"/>
            <a:ext cx="3084600" cy="1368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Russia</a:t>
            </a:r>
            <a:endParaRPr sz="1800"/>
          </a:p>
        </p:txBody>
      </p:sp>
      <p:sp>
        <p:nvSpPr>
          <p:cNvPr id="125" name="Google Shape;125;p17"/>
          <p:cNvSpPr txBox="1"/>
          <p:nvPr/>
        </p:nvSpPr>
        <p:spPr>
          <a:xfrm>
            <a:off x="316175" y="6600875"/>
            <a:ext cx="7241400" cy="30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888888"/>
                </a:solidFill>
                <a:highlight>
                  <a:srgbClr val="FFFFFF"/>
                </a:highlight>
              </a:rPr>
              <a:t>Put these statements into the correct order of development</a:t>
            </a:r>
            <a:endParaRPr sz="1700">
              <a:solidFill>
                <a:srgbClr val="88888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888888"/>
                </a:solidFill>
                <a:highlight>
                  <a:srgbClr val="FFFFFF"/>
                </a:highlight>
              </a:rPr>
              <a:t>- How did you decide on the order?</a:t>
            </a:r>
            <a:endParaRPr sz="1700">
              <a:solidFill>
                <a:srgbClr val="88888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888888"/>
                </a:solidFill>
                <a:highlight>
                  <a:srgbClr val="FFFFFF"/>
                </a:highlight>
              </a:rPr>
              <a:t>​- How did you define development? </a:t>
            </a:r>
            <a:endParaRPr sz="1700">
              <a:solidFill>
                <a:srgbClr val="88888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88888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85F2-9738-A848-9A28-E27F5999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00" y="886897"/>
            <a:ext cx="7242600" cy="1119900"/>
          </a:xfrm>
        </p:spPr>
        <p:txBody>
          <a:bodyPr/>
          <a:lstStyle/>
          <a:p>
            <a:r>
              <a:rPr lang="en-US" dirty="0"/>
              <a:t>4 levels of income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E9B270-65B3-5D46-865B-838CD86B2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820336"/>
              </p:ext>
            </p:extLst>
          </p:nvPr>
        </p:nvGraphicFramePr>
        <p:xfrm>
          <a:off x="99852" y="2006797"/>
          <a:ext cx="7572694" cy="415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208">
                  <a:extLst>
                    <a:ext uri="{9D8B030D-6E8A-4147-A177-3AD203B41FA5}">
                      <a16:colId xmlns:a16="http://schemas.microsoft.com/office/drawing/2014/main" val="2275513004"/>
                    </a:ext>
                  </a:extLst>
                </a:gridCol>
                <a:gridCol w="1576070">
                  <a:extLst>
                    <a:ext uri="{9D8B030D-6E8A-4147-A177-3AD203B41FA5}">
                      <a16:colId xmlns:a16="http://schemas.microsoft.com/office/drawing/2014/main" val="48269157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50379125"/>
                    </a:ext>
                  </a:extLst>
                </a:gridCol>
                <a:gridCol w="1532890">
                  <a:extLst>
                    <a:ext uri="{9D8B030D-6E8A-4147-A177-3AD203B41FA5}">
                      <a16:colId xmlns:a16="http://schemas.microsoft.com/office/drawing/2014/main" val="4226448143"/>
                    </a:ext>
                  </a:extLst>
                </a:gridCol>
                <a:gridCol w="1630046">
                  <a:extLst>
                    <a:ext uri="{9D8B030D-6E8A-4147-A177-3AD203B41FA5}">
                      <a16:colId xmlns:a16="http://schemas.microsoft.com/office/drawing/2014/main" val="3587208184"/>
                    </a:ext>
                  </a:extLst>
                </a:gridCol>
              </a:tblGrid>
              <a:tr h="408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9300"/>
                          </a:solidFill>
                          <a:latin typeface="Baby Pilot" pitchFamily="2" charset="0"/>
                        </a:rPr>
                        <a:t>Four Income Levels </a:t>
                      </a:r>
                    </a:p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FF9300"/>
                          </a:solidFill>
                          <a:latin typeface="Baby Pilot" pitchFamily="2" charset="0"/>
                        </a:rPr>
                        <a:t>Level 1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FF9300"/>
                          </a:solidFill>
                          <a:latin typeface="Baby Pilot" pitchFamily="2" charset="0"/>
                        </a:rPr>
                        <a:t>Level 2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FF9300"/>
                          </a:solidFill>
                          <a:latin typeface="Baby Pilot" pitchFamily="2" charset="0"/>
                        </a:rPr>
                        <a:t>Level 3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FF9300"/>
                          </a:solidFill>
                          <a:latin typeface="Baby Pilot" pitchFamily="2" charset="0"/>
                        </a:rPr>
                        <a:t>Level 4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45924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Baby Pilot" pitchFamily="2" charset="0"/>
                        </a:rPr>
                        <a:t>Drinking Water 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82853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Baby Pilot" pitchFamily="2" charset="0"/>
                        </a:rPr>
                        <a:t>Transport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97747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Baby Pilot" pitchFamily="2" charset="0"/>
                        </a:rPr>
                        <a:t>Cooking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65406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Baby Pilot" pitchFamily="2" charset="0"/>
                        </a:rPr>
                        <a:t>Eating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67365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Baby Pilot" pitchFamily="2" charset="0"/>
                        </a:rPr>
                        <a:t>Sleeping</a:t>
                      </a: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Baby Pilot" pitchFamily="2" charset="0"/>
                      </a:endParaRPr>
                    </a:p>
                  </a:txBody>
                  <a:tcPr marL="58293" marR="58293" marT="29146" marB="29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99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5207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242</Words>
  <Application>Microsoft Macintosh PowerPoint</Application>
  <PresentationFormat>Custom</PresentationFormat>
  <Paragraphs>65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Avenir</vt:lpstr>
      <vt:lpstr>Trebuchet MS</vt:lpstr>
      <vt:lpstr>Baby Pilot</vt:lpstr>
      <vt:lpstr>Century Gothic</vt:lpstr>
      <vt:lpstr>Lobster</vt:lpstr>
      <vt:lpstr>Anton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4 levels of income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Bennett</cp:lastModifiedBy>
  <cp:revision>2</cp:revision>
  <dcterms:modified xsi:type="dcterms:W3CDTF">2020-09-10T15:15:12Z</dcterms:modified>
</cp:coreProperties>
</file>