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7" r:id="rId3"/>
    <p:sldId id="261" r:id="rId4"/>
    <p:sldId id="279" r:id="rId5"/>
    <p:sldId id="27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21F6-44E8-4F00-A0B5-3B15F758BF0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3068-5BF1-4F2B-8D9B-C239E7BD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05E1-0A6C-4B7F-BEE4-C9DAF9F911E7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3B16-5EA6-470F-9FFD-D1B9DFE85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hyperlink" Target="http://www.google.com/url?sa=i&amp;rct=j&amp;q=IPHONES&amp;source=images&amp;cd=&amp;cad=rja&amp;uact=8&amp;ved=0CAcQjRw&amp;url=http://www.macrumors.com/2014/03/25/apple-500-million-iphones-sold/&amp;ei=xvfcVOy_H4_8yQSG-4HoDQ&amp;bvm=bv.85761416,d.aWw&amp;psig=AFQjCNG699XcVVKIe_X4ztgYkwYlURkrMw&amp;ust=1423853878696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Recap Economics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What is the economy?</a:t>
            </a:r>
          </a:p>
          <a:p>
            <a:r>
              <a:rPr lang="en-US" sz="4400" dirty="0"/>
              <a:t>Why does the economy matter?</a:t>
            </a:r>
          </a:p>
          <a:p>
            <a:r>
              <a:rPr lang="en-US" sz="4400" dirty="0"/>
              <a:t>What is Economics</a:t>
            </a:r>
          </a:p>
          <a:p>
            <a:r>
              <a:rPr lang="en-US" sz="4400" dirty="0"/>
              <a:t>Why does Economics matter?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 does the price of gas fluctuate so frequently?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 sports players and television stars make more than doctors and politicians?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How does an increase in the minimum wage affect the economy?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does 5% of the American population own 90% of its  assets?</a:t>
            </a:r>
          </a:p>
          <a:p>
            <a:r>
              <a:rPr lang="en-US" b="1" dirty="0">
                <a:solidFill>
                  <a:srgbClr val="00B050"/>
                </a:solidFill>
              </a:rPr>
              <a:t>How can we encourage greater investment in green technologies?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Economics is about 3 Questions that are fundamental to humans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462"/>
            <a:ext cx="8229600" cy="505170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to produce ? (Discuss some examples with you partner)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to produce ? (Discuss some examples with you partner)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For whom</a:t>
            </a:r>
            <a:r>
              <a:rPr lang="en-US" dirty="0"/>
              <a:t> to produce for? (Discuss some examples with you partner)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0482" name="AutoShape 2" descr="Image result for IPHONES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IPHONES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xQTEhUUEBQWFBQWGBoVFxgYFxgdGBcXGB0fFxgVFxYaHCggGBonHBcXIjEhJiosLi4uGx81ODQsOCgtLisBCgoKDg0OGxAQGywmICY3LCwuLS8sLCwsLy8sLDQsLCwsLywsLCw0LCwsLCwsLCwsLCwsLCwsLCwsLCwsLCwsLP/AABEIAKcBLQMBEQACEQEDEQH/xAAcAAACAgMBAQAAAAAAAAAAAAAFBgQHAAIDAQj/xABWEAACAQIDAwYICQUNBwMFAAABAgMAEQQSIQUGMQcTIkFRcTI1YXOBsbLBFCM0cnSDkaGzJTNCUtMIFyQ2U2KEk6LC0dLwFSZDVGOCkqPi8WSUw+Hj/8QAGwEAAgMBAQEAAAAAAAAAAAAAAAQBAgMFBgf/xAA8EQACAQIDBQUIAQQBAgcAAAAAAQIDEQQhMQUSMkFxEzNRYbEiNIGRocHR8BQGI+HxUlOiFRYkQkNicv/aAAwDAQACEQMRAD8AvGgAbNj255IgPCDPfjZUsCxPBbs6gDUnXsNgDqzjPk50hyM2W6ZrdoUgm1BBuXdetWHcVP26+qgk0h2iHzBAcy8b8NfLUSdiUrnHZmO56ES3yo1yp0F0BIWQanosAGF+ojhwqFdkuyO0LFgGjlDqeB6LKe4ra/21Nn4kXRtJiigu4BHap9x/xozDIWt6t+EwiByOgb+VjYFjYXAUXsMxJ1YaVJBTmI5b9oGUsgjWO+iZb2HZc6k+XSpAYNk8vh4YrDA+VCQfsN6gB22Ryu7NmsGlMLdkim32i9ADhgNrQTi8Escg/msD9wNAE2gDKAMoAygDKAMoAygDKAMoAj4nGxxi8jqg7WYAffQArbV5T9mQeFikY9kd3P8AZBAoAVMZy9YNWtFBO4/WOVR6ASTQA8bn754faMJlw+bomzowAdCeFxexBsbEHqPYaAQu7Y5ZMDAzIBIzqSrLlsQwNipB4EEVW7eiGOyprin8k3+F9Rfi5eYi4BgZUJ43ufXR7XkQv4//ANvp6XLBi30w/wAHOIkJWIAMXALLY8CbC49IrN1bcnc0rYRwSkmmnmKm0+XHZ8f5pZZj/NXKPtYio3qz0il1f4v6i3s+J33S5YMNjZhCUeGRtEz2ysepcw4E9Vx5OJFUnOtTW9JJryuvUlKLdg/vRv8AYXAFRic6s4zKMujAcbNwNveO2maEoVY717fO/wBP9GNSUoOyi38rfViNj+XqAG0OHdh2kgfdW1qS8X8kZ3rPRJfFv7IatzeUiHHDooQw0ZesejrH3+StVQjOLlB6cmYvEzpzUakdeaOO2uVzZ+HZkZpGkQkMoQggjqN6Qcql7KPzaX5YypuSvFC4nL1hy4HweQJfwrrfvtf31DVblu/UH2nl9SztibcjxMayRm6uAVPUb9XaD1WPXpVKWI3pbklZkQq3dmrMKUyanDGuQjEcbaUADtlx9NpG8IqE4jQAlvR4X3UEFK8oew8Ym13mgjmeWSSKTCyorFRYKuRmGigEEEG2mvA1OVgLn3hxjxwsygXDADruLXJ8mtx3a1WTsiUrg7ZTsVe2mZyCfQBxrOabZpBpI1352RJLsqbDYTwxGiqq8WWMqWiHzlUr6a0joUeonchuGxEXwtTFKkHxZVZAyAS6iTLmHHLa+nUoqz8iq8xu3l2myjEA2ComYHhawuST2f4VVPNomxSe+W0xLhibsxBADZWyWIJI5y2W/RXS/VVgK5oAygDKAJCSPHlaOQqSL3ViCPIbcKAGXZHKVtPD2CYp2UfoyWcf2rn76AHXYnL3iFIGMw8cq9bRko1u2xuCfJpUAXhu/tuHGQJiMM2eNxp2gjirDqYHqoAI0AZQBlACNvhypYLAOYmZppl8JIwDlPYzE2B8nGgCutq8vkzXGGwyJ2GRix77C3rqQE/afKhtTEG3whkB0CxALx6gRr99ACttLEzM5GIkd3HHO5Y/aSaCCHQSZQBav7nrFMMbPGD0Ww7OR/OV4wD9jN9tAA/l4wSx7ULoLc9DHK3zrtGT6ebB771AFdVIF6cmM4bAxxy9JJOchYHrU2uD/wCbUtUdpnbwtPtcJnyv6spHGQZJHTjlYr9ht7qYRxZKzaN9mzmOVHU2ZWDA9hGoNDV1ZkH0Hy34RZNmSOw6UEqOp7M7c2R3WcfYK5GAq+3udTepHK58512DAeeSSYrinsf+G33dL1qKbwXeW8hDaPdX8yRy0wL8MimUAGaFS/ldCUuf+0J9lUxVPcmXwVXfplfUuOH0ByK40jAqCdBI6Dusjetm+2uRjHuVlJeCEqz3aly4kOgrqxd0mOLQi7UHxTej1ipJBmzVsp7/AHCggmBiOBoAjbSe6EHUdhF6AAmxVza/9T/CsamptDQPk61QseiY9pqVJoiyAW9D5kYEA5hY6C56qvGbuVcUVRyhwZdnm38sg/sv/hWxmVQyEcQaANaAOuGZQwzgleu1AE3mYD+mV9Bv/ge69QANqQMoAuz9zXtJs+Lw5JyFVmA6gwORj6QU/wDEVAF70AZQAG3x2qcLgcTiF8KOJmX59rL/AGiKAPjiWQsxZiWZiSSTcknUknrNSBpQBJw+GzC+dRraxNj369/3GgD3FxqNc+dideJ++3voAi0AZQBZ37n/AMYTfRZPbjoINeX8/lCH6Kn4ktQSVnUgXHyevbBQH/qv6o6Tr8R6PZSvQa/dWVRtn5RN5x/aNNrQ8/U4mR8P4Q76kofRnLCfyXivqvxUrzuBf/qrdRup3Z8316IUHTkr+VN5p/ZNN4LvRDaPckrlYe7YXzbD+3V8fxoz2XwPqINInTLw5I2ts8H/AK7eylcfaHeLoI4jjLwi8Edwrqw4UOx0Ry2gPi29HrqxIOwwsvpPuoIOl6AI20T0DQAO3cXofWH3VjPiNocIVY6msyx5egANt/gO8VeGpEtCt+VXxeDYj49BqLcI3HD0UwYinu/sx8ShWPBrPzai7iRo36VyASZMjHj+jew1q1StTpRjvu1/K4vUrQpv2mQNu7DaJ/jMO8Aa2UNqLgDNaTgdbnjppVqcqVVew0+hMa0ZcLuCYNnJIwVWVSTa5awHeeoeWrOkuRpvHXFbszIhksDGCAXDKVubWFwdeI6qpuPkWuDGwbDqvUOElyC6OTRkcQaqSW3+5t+W4nzH99agD6FoAygBQ5W/FGM82PbWgD5LqQN4oyxsoLE9QFz9goAN4Lc3HS6phZbdrjIPtewqAD2zuSrFyGzyQR2AJBfMwB4aICPvoAZMFyNxDWfFO3kjQL97FvVQAUg5NsKqjmoFd7jpTySMttbkrHlBPDycaAOe4ODWHeDGRxqqKuFsFQWUG0BNh1XJJ9NSBM5Rt2IsVjY3lzkiBVCqwUEZ5DqSCevqrKc2nkdDB4WFWLlIC4jcyKFXZcPEqCNzdxI0hYKbFSxyixsb2rPffMd/i0rNwUWkvG7/AAa7hfIYfOt6o6pX4jfZHcv95sK7N5M8G7tJKskpdixvLlUXJJAVFDffSM8bWb3YfRXONKlHebYC5Rt2EwmDhPM4eN2xAUGESXyZGJVnkYs2ov1cK2wdeU6zTbyXPr4IyqRSiWVv3s1cRhpoXJVXMdyLXFnVtL91JbOjvY23X0LV5btG4nYbk2wyoDHAHfTpTySMvlJWLKK9X2Uf9s5Xazf+ECcJgVg2zNHGqIFw66IuVbmG7EDquSTWmHVq9jHFu+Gu/H8hDau7EWMaEzF+gpAVWC3u19SQaT2ziJUpxUfAy2dJxg7eJITcPDxG64eLmwpLGTnXckA+DmOQfo9XbXDliatvabXhlZD7m7ZnLkm8X/Xt7KVbaHeLoZYniLyh8Edwrqw4UOx0RzxvgH/XXViQevD0n3UEGXoAi7QPQNAEPdjwD5w+6sZ8RtDhCDHU1mWPL0ACNtnh3j11eGpEtCv+V5bbPH0hPw5KYMSRyFSoGkWS3Sy5b8M1ifVesMTu9tT3vB265HOnKH8qKn4O3UN8tMMRjgQBSWnjLL5Ddb26rgsKilGMcT7POLv9LFnuRxKUdWndfKw7bQ2TBKck0EciCwyvFGwC6WseIGunZat81ozo3jbNFN7F3ZwAOOOJVyI8ZJhYgJSuVEvZj+sdVGt+rrOs4vESo099K+RtgsG8TJxT0I+9e4UcUmEGDkZlxTmP40gmJxlOjIBmWzHqv0fLpXBY1Ymm5pWsL1aajKydzvLuo0POSlMFtCOFCZER3jly2zZjkv0souNe2wNMb6lkUtY7cgFv9o4rKMoMFwL3sDItlv12Fhespq0mWWhfdVJMoAUOVzxPjPNj21oArjcPdPCvg8PM0ETu65mMiFyTmI4M+VdAOqs6lWFNXkzOpVhTV5Ow/bPwaxgJGiobhRlVV1JsLhQAONVpYiFRtR5FaWIhUbUeQW/2QG6LsSdTqll0+cdR3VrcYcbK90BNobRigEeZQzyliNTZQn81eOisbnqB42pXGVqlKF6auxvC4aNSE6s3ZRJG2MciRCeNRYRs9uolQSPdV8JWlVpKUlZ80JNp8Ogj7ub5YibFIkjXSXMcuUAKAuYBDxIubXPWp8tMAbbpfxkx/wBG90FABXlA24+FlQxWDyIEzWuQPjD0RwLXGgPXQS292wJwe3ZMVgsRzzZjHnQGwBIEQOttL3JrOpyH9n6z/wDyCNw/kMPnX9SVhX4jqbI7l/vNkvae+M8MjxwtkWKxNlBzErms5PAX006zTMFaKSPPVON9Wb8rWJMuzMG54tMpPeY3vSNL32fRfYtLukP29EuWKRuzKfsYVzsB758/Q1q938hE3f31xEuIiV26Ev6OUBVAQt0G4nWwNzxFq9EtRSWhExPj7EeYH4NdCj7wcvE+6/H8hDaG2WwsaNHbO55sEi+W+Y3A6zoNDpVMev7ifl9ydl8EupM3a2/LiYphM2YpwJUBtUJOYDS4Jt6K4eP7tdV9x+roC+SXxf8AXt7KUttDvF0FsTxF5Q+CO4V1YcKHY6I0xfgH/XXViQceA7z7qCDS9AEbaB6BoAi7r/mz5w+6sZ8RtDhJrnU99ULHl6gkE7YbVfnD11eOpWWgg8r4P+z7nicQh7vi3AH3eumDESdgbR5kG7OpZVsVCsDa/hq3Ea6WN+NbVcNTr04qa0OfiKFOtdTRP2xthpEQLKjWYP0Y2Ugi+UnMSD/8VnhsBSoTco38M3/gxoYSnQlvQvctDA8psbhTLh3LkDNzEkTg8L9GRlIFxw41d0fM6SqIT92trYadcck7mBpcS+MjYhiAr8VLr4JU5Tc6cK1cVdbyutC9KvOmnuPMl7fx+Hj/ANmxx4mKdkmZ2McgcICqqM7DgSxOh8vZS9OgoObirJmFKLjFKTA+z9nTwavlyCKUOVYWsYmA7C1yQdeFQlmbsm/uffGGJ+jj21qanEwjoX5VCTKAE/ld8T4z5g9taAFzkrxUceEwXOkAGJrE8AQzG57NL0rXlCNWDn5/YSxFSnCtT39Pa+eQ0zbTjmxS80QVTJmbqJzX+wDr76ilVhUrNw5LX4laGIp1sRLs80ks/iGZCqEklbXLcdf0tAOP6X3mmx8Uts7Kw88cYmcIyZtCPCBN7g36rmtaVRQeauE5TdNwTyZI2hh43hEcd+bVcouASdST0RpY3ItWKVikIKEVFAvZux40YFVItroqKNOGg16qtcuL26X8ZMf9G90FQQGd8sOr4pMyh7RLYFQ2uZ9ddBVJT3WP4bCKvG97Z/ggYyO2HmsMvxb6afqnqGgrGU3Jo6lLCQoU5tXu1zF3cP5DD51/UlVr8RbZHcv95scNn7vIxZypJJvcIl//ADY9XupSW0pQ9lJHFlQvJsC8tUATAYVV0AxA4m51Rybnvqmz6squIlOWrX4K1oqMEkOu9UeaGRe0p7S9VY7OV8bbr6BXlu0b9PUEbK2NGmWyEAa6KijTyDU16uNFJnKlXbVkKOJ8fYjzA/BrWj7wL4r3X4/kL/A1k5sOMwF9MobW51sdPT5aT2viOxqRyvl9yuzp7sJdQxBhQiPYEdEj9Hs7F4V52vipVrJ2sOSm5CxyS+L/AK9vZSttod4uhTE8ReUPgjuFdWHCh2OiNMX4BqxINk8Ed591BByvQBG2gegaAI+635s+cPurGfEbQ4SU51PfVC55eoAFbW4r84eurx1Ky0Ebli8XgdmIQf8ApuffTBiDuTDYy4lijki6ra3Hhf7LZj6KeqYrFYbCKeFinJuKd80o53drryWvM525SqYncqt2tJq3iecoe7hwYuwB16LgWzLY306jw0ro1q9OvQU4qz5i9OM6dbs5acgrDyRlsGGGIY4spnynIYc51EeULmtxXNm4626q4irSOr2URY3O3ZkxSPKrvEUISyo5OawYhrcOI0NXqyq5dnFPrJJ/C4vKTjovX7I93r3Ynw7QNLKk3PHm1e2XK4IBjkGv64N9dL9laQlLd9uO69ba/VGkXvJM57R2XikSQNCAF5zOYpGsvMsFlDR5yDa4bh4LBhpURnFsu0w/+5/8Y4r6P/fWl6nEzSOhfdUJMoAT+V3xPjPmL7a0AJu5zxjZeEMpRRkPhi/6TcNRQsN/Ie6o73wuYV4UZJdqlbzDeE2pAI5XEi5Y1zvZcoVQCS2g10B7a1ng54dLehup9PsFCVHONK3wI0u0HSFcScJNzJKlizLnRCbCUxZiQo424gcQKyNwvIkrE82twOux+4mw++qThVfC4Jebd/kszCc5p2jG/wC/BfU7Y3QRlNASpcOLkKD8YvRYXYgEAg2BI42rZwalu3uTOvGnS7SV0v8ANgRs6GZTGzuCRE0bjiGZ5AyX01Mcd1zizOTc2AsZ7NiK2rTlJRjF5tLlz+Yvbpfxkx/0b3QVmdQYt5cOzYpcpC2SAg2uQFldpbqeiwKdHKeJPEWoVPeZSrtL+LFRu888iBtaAphphcEH4Q4HEor3KRK5AJVQD4V9WsLAAVStT3bMa2PtN4qVSGeUb5sVNwvkMPnX9SUvX4ju7I7l/vNjXh0ndJAsgTNHkBXMMsvO5llGtwUjABF7SE2IUDXWngqdk91X+Z5DFbWhTqSjm7N+oK5a5S2Cw5P/ADOnDgEcC9tL242AF6Vo01Txs4pcl9hqjX7fDxqW1v8ARtDvvOTzbWt4cV73tl5xc2gIN8t7a8bVz9nNrG5efob4qUY0G5aZeoJ2fFKvNsZPBWcEHUMJHvCj9Tc2v6YsxOlwLk+oSqN3ucGW0qHDGD+n+ROxPj7EeYH4NM0feC+K92+P5DUccjACJgrZRlYgnK3OAliL2ZQoboEdK4F141ltGhGpUTavl9xbCYinRpvfvqG2Qqs2oys8sirx5tSAFRWIvbRmIOgLALoNeLj8PGFOLSSzQzTxsK8t2MbcxS5JfF/17eylLbQ7xdDfE8ReUPgjuFdWHCh2OiNMX4BqxIMnPRHefdQQcL0ARtoHoGgDjur+bPnD7qxnxG0OEkSHU95qhY1vUEgvap1X5w9dXjqVloI/LEttnL5cSpPWSebk6zTBiL24+2DBwtqqkEyZCCNOix6yG4aV1KFRRppNXWRxsZhZVZqUJbrV8wpvvttsTEqSZib3BZ0YZQLELlJ6267cKvKUHHdgrGNGjXjU36097KyGDY3KakWDU4iCRsSiZOioKyleiGEhPRU21B4a2BrmOjNM7arRaIXJVNngmQyiOYyrKQDYkFQGIFxfW/dpfy5YqcsO1Vcd+KjZx+61zXhzQUPbTjGVne99fp+5hnfglcRs8sQCcSzqL6lcqKrjy5remt8PKFaMXB3W6vVi2NU4U58nd+h22rAnMS2FrRTAEXFudu8hFuDMeLDU9tbvDWzOLSxeIUkt5+vqKn7n/wAY4r6OPbWlKnEz0sOFF91QsZQAn8r3ifGfMX21oATNwcLFJhdnjEW5vmpPCtlBzE6304AjvIreMcRKhNYeTjK8Lta7t3dLrl8LieIq0YVodslZqWul8rXv8fiEts4HDwLiTD8ZDzBZ1HSFhcsgP6Qyjr7adxlarUoR7VZ3+wtgnS7eSpSurLztn4hfeHeKD4G3NypM2JTm4EQqc7SDIAoGpAvdj1AHh18s6pKEAJRix6DE5b8dbj3cKWqVq1HecI76lblnHKz3fwzSMVO15NW88n1NcZF0QobOVv0rWzXJbh1Wvb0U/GrF1d9qy/xYRxOHc6Dpp5/5uQcMAzCzA210v1UzUxFPdaijn0NmTjNSk1lmKm6X8Zcf9G90FIHaGXePEBMUpY2HNL7T1tRr06d98wxGy6uLSlTtllm7fZgza+ID4eW3Dm39k/41lisTGraMUdTZOx54KNSpOSbatlfrzsKu4XyGHzr+pKTr8R19kdy/3mx52bBYG7KNSdb3tx4AU1Da2GpwSak35Jfdo8RiNk1qlaUk1Zt8/PoLnLZDkwOGW97Ygfejmubh8T/Ixk6qVk1p0sjqU8P/AB6Ead72++Y77zLeOQDtT2lpXZdv5yv5+hbHR3sM109SDg7NYZh6L99e03oWyPMxwkr3YjYnx9iPMD8EVjR94HsV7t8fyMGCaxQk2Fj6zUY3F0qFRdpfTl1OfSoSqwy8Qszgo5Bv0T6q4O0doU8RGNOnFrO+dvtcbw2FdKV2KPJL4v8Ar29lKW2h3i6DmJ4i8ofBHcK6sOFDsdEaYvwDViQViTovefdQQR70ARseegaAOe6n5v6w+6sZ8RtDQ6yHU95qhY1vUADNqHpJ85fXV46kS0Ezlm8Xp9IT8OSmDEi8le68WLjmaaPnMnNqBnZbXBJIykXOg+yl8fPGxjD+NbTPT4ahQhRk5doT9+Ny48NEkkCMhMixkMxZTmvbU3I1HbRszF46dRwxMcrXTy1XQzxmHoxipUnz0DD8kxyZYsbIuhBV47qTqDYBxYE37ePXT8cTfNxM3hrZKRUm0Z/gkzRyAF1Z42BUMt1OVuPVdePGt51Yq1zCFOTbtyyNIMScRIOZHTJVUVAbhj4IReN79nXUwnFq6InGd7PmNW2nx8UTCaLFxKRlYuC0ZB0IMhS4uNPCqyqt5bxR4eMfa3LBDkCH5RxX0ce2tIVeNnQpcCL6qhcygBO5X/E+M+YvtrQAqbiwhtmYTQE5DxvwzN2VpDESo3advl9xfEYSlibKor26r0GXDQ5QdBr1BSL+TXjWbxXbvj3reay+RelhKeHVoRtf95nfC7CZLlIwg16IyAfYtBqI2+W/8GEm5loXldQGNiAozagX43tY8OsUAGdyd41x0LOyHDiJ3Rxe+URrn00GttLW0NWjBylurXQo6kVDfby1D+zMZh5zIsXOEot7sRbgTwA8nqpOeJ3MU8O4+OfmlcijWp1otwlpb6iLul/GXH/RvdBTRoNe3hCs4kxDOF5oBVS1yQXJNyOGoqJUnKMp8oq7+BtHaKwkEss3z+BF3hhibAtNAHAZJF6RvfoE38nWK52Hrqsm1Fqzt9E/udTC4yWIpyd0043XoI24XyGHzr+pK3r8Q1sjuX+82WLs/bEEWWNy7SMQLLoAW4C/pFJ4zBwoUY1ppvevle2mbPOzx1NVnSckne3zFjl9UDC4cC9vhCnXjrGxowMIxxElHSyfzszaq24K46bdUFXubC6knsAYEn7BS+zb/wA3Lz9AxFuxd9DXY2Mw87NHFzhZVvma1uHYBXdqbQnTxaw0o+V/O1/Q5dKNCrGW5LNZlaYnx9iPMD8EV06PvAtifdfj+Ro2W8SBXnZgoBAC2uTcnr6rCl9p4RYid3pGLbMcFOEKbc3bMOYgxSYQzQhwDmXpG99Dr5NRXlE4TjvRi000s3fVXOnKNNwjODumInJL4v8Ar29lKb2h3i6GOI4i8ofBHcK6kOFDsdEaYzwDVyQRijove3uoII16AI2PPRNAGm6Z+L+sPurGfEbQ4TeQ6nvNULGt6gAbtI9JPnL6xV46kS0E7ln8Xp9IT8OSmDE35Gt5IMMssWIYpzgjZDlZgcoIYHKDbSxudOPpYnTcoRa8BaFRKUk/EZeUjePCy4aNIZllbn0chDcqqAklh1dQt5amhTkm7rkVr1Y7qSfND7s2dHQGNlZSWYFSpBDMSD0RbUG9LNNPNt9f3loMwUUvZeX5zPmPf8RnHTM9zeWYrY6EM7EN5dCGHUbita2kehjQ1l1JXJwVO0MNzYs2dBfuUhSeq+mvbU03lK/kRVTTio+ZZ+B2k7/CoZpHkBhmQqRdQyo2YEk+Q9VuGtY4zCTjj1WhK0XbLyayy65jOCwOM/gPEYi3hbn1+N9PiK/ID4xxX0ce2tXq8bM6PdovqszQygBO5YPE+M+Yv4i0ACOSfCCTZ2HuSLRjhbrZ+3upPF4KGK3VNtJeFvuma0qrp3shsxeDVGiIvrIvHvowuBpYZtwvn4sKlaVTUIYb80vZkHZbh5NKcStklby8PL4GXtf+7Xn15nzNynlU2jMXS5ZYyL8LBRYj0ix7iNKALB5HoGfDyHEAokkrgEjLdTGFzf8AlfXyVeE3CakuRlUpRq03Tlo1YZdgbJeAtJPMl8rgRxsSOkMov1eX7K0xdSM68pQS3XbPnc6NOrh6OBWEow05u13nf58ugp7o/wAZcd9G90FYCY07zYXnWCo0ayhUI5wgLlZmDcePCmcLXhTk1UeTTD+BDEyhKcXJRd7Lnpk/JkLbUaxYGSITc8xEkhIJIA5vKACe69c5zbSTS+B6ac3VlKpubq3bJZdeQl7g/IYPOv6kqlfiKbK7h/vNjuu7zzOrxyJHGVBYljn5zgVFtbWsftpupj6P8SMHJbyej8LepyMBToYTF1MTKDlJ3XktNPPICcvJHwPDhWzATqt+s2iYXPlrl4WoqmLnKOlvwUr5xv5seNsKpDh/BJVT3Ege+lNnNrGXjrn6FcRGMqDjLR5fMG7vbIaB+dmmQBc2WNGOoIKrmtprfr7BXq8TepX3oLJpXbVnf95kUsThcNgHhaUc9bu1273/AMdBCxPj7EeYH4IrWj7wcTE+6/H8jLh8IZYcqFBKLMmcgKelZr38l/urSriqVDELtXZNZmWCw9CvC1a9k75dAz8FEGFaMzCZ2JbQkqAEI0v/AK0ryuKrxnFRVteXgej2pjqeKlHs47qX7yEnkl8X/Xt7CVXH96uhycRxl5w+CO4V1YcKHI6I5Y8/Ft/rrqxIGxDaDvb3UEEe9AEbHnomgDTdQ/F/WH3VjPiNocJtKdT3msyxregAbtJuknzl9dXhqRLQTuWNr7PT6Qn4clMGIL3D3b+ExvM85w6xBFDKhZizgm9gwsAB9/kpvtN2MUle6Ql2alKTbtZsN70bqSYeJJziFxKMQgYKVYaEgWLG40PXxrSnVTbjaxjVpNJSTuQ5tlTkZjFAzEZtQmcj9aws3p4eirvwzOk9i4tf8W/v4Xslf4gbB7NMrMDhueA/RA8E36uOosR11EoOSOQ6qoy3ZOzzVueXTwM+CrhpVdI5MOVIcWAzB18FhmABANtD5aruWVrF1WU3dO9vPQOy77SskkZaOMyhlZ/gyiTpizm6MOkddbG9+q1ZypKU1KWbWS6eHQaeLm4bt8j3kFH5SxXmB7a0vV42b0e7RfFZmhlACbyw+J8Z8xPxEoABcmmLaLZmGKWJMfA8NHbr9JoAY5sZI4u5AIuRbgD1HqoAivtN2tmnFibaDQns41bcl4G38atn7L+RzxGUtqbEDU3A49RY8PtrSGHqTV0jn1sbRpS3ZPPX9en1MkdSvSucptqSDfqub+XuqXh5qag+eYQxlOdNzjfJ2to7/rRDjxkZYDINTbWx4mtp4Pdi25GMNoKUlHd18xa3S/jLjvo3ugpI6Ae3mjBxSk20hTif5720vV4YWVZ5OxvDaVPBw9qLbbBm0VXmJsoF+afW2vgnrrPEYXsbe1cdwO1YY1VIqG60r63v9ELm4PyGDzr+pKVr8Q/sruH+82O+ztoRopGQHU8Te+pB7fLRDYlSst9zUb+V/wAHmMRtOFObiot5vn/sWeWeVX2fhmRQoOI4ADiEcHh3UvhsO8Pi50m72WvyZuqyrUY1ErX/AND3vRbmpL8Lx9dv0166W2Wr463X0L4t2oN9PUGQ4uPogoD1a2PHjXs3SSV2zzv8jO1hLxPj7EeYH4IrGj7x++Qxivdfj+Q9hiuZCwv0T1/zuy+tL7SwM8VViou1kK4aruU31CQkQq9lF8rG9teFuNcTHbNlhYxlv3u7Wtb7sZpV+0drCvyS+L/r39hKyx/eroMYjjLzh8Edwrqw4UOR0Rx2j+bb0eurEi+wsiC5Nri54nRdT5aCDnegCPjj0TQBx3XHRBuRaU6DgeA19dYz4jaGh1lPSPeazLGl6ABu1G1X5w9dWhqRLQTeVxr7PX6QnsSUyYhDkswBmw0ka2JORiMwDZTGVuAeOtge/wBFFem+0w9S11HPppn+36C8LTp16d7N6ef46+IX3vwMsOF5t1KRc8pjGZStzmbogcLC/HjWtCVSeKnKTuuQnCMqUUpKyuufnc7icgFUf843OBcnUGXLdyNAqqSbGw1B1rruhndrTLXyfLzZ7ZtN3a0y18nfLzb68wRsKVIzOWJVOdzaC5KdKy6kaEgDvtVqMJO6Szu/nln8DwW0IKWInKT5u/nm8vi/sZt1leTDspzASXUkXIQ5WAIublScv/bbqpbaFSVClv2zXyv9NdRejStfdzvp425eOl2vgZtecMkqtZgQ3VYHjYgHh21w4bfc3GnuXu7N3y1smsn9SH7E88voDuQgflPF+YHtrTNXjZ36PdoveqGplACZyxeJ8Z81PxEoAXNw8S8eyYDFpIYwFIAJGrk8QeNhVd/+7CFuJ21tbz8+hWq3GlKa5IYJtqNPAUmADpo7A6G5ZTbrHgenjWlOcZYhwgnk0syuz68pzi2s016/4Axc5VVggY6sASXy2cgEXIVVHN2Gljbrrr9jq1f7cv8APwPTuau2m/Lw5fV53fgbbS2gkTszKXynLlBsMzAeEcp0K6D026yNMDSlOjFJ21z6N6ZrnqeAxkIqs5tX8vNpLPJ8skb4ch42VLHLIFtIbaAhgrnSxyFQezh1Vx9vylTgpdOdlxWefhe+fhmN4HCdrTdGHjz8s7ZK97ZfQh4fANnU5howNgL8DftrxtLEOrWhHN2atneyvf5D3/l6dNdpOoss9HyztqgTuif95cd9G90FetLjBvHhScSAtvzKasTmHTc6dvH0CuPtKu6Uk07aPW3PkRLZs8XwtLlz6gvH4UpBMSwN4n6v5p8tK7Ml2lSUrdX53Ojs/ZMsFvzc73VtLfcW9wh/AYPPN93NmuvX4jp7JV6D/ebGTDYJiOKLq3DUnpHVh1GuDicVJNxu7PJ562fM85PYNSvOUt9LN8nzd/IDcrcJTZuFUm5+EE8LcVkI9dN7Id6jsuX3NXhf4tJUt69udra5+Y/72R3iktxvHoT0dJFOvZ30tRm41pPr+9C9ei61LcXO3rcAwbPbMOko14AX6+A14VjDEOrXhDWzyV72z5aicv6enGLqTqJJZ6P7tCxifH+I8wPwRXvqPvBzsT7r8fyG4cOWy2y+CdWJuLvfo9vZbsrj/wBRVXTlGz5X1tz5Bs3ATxkJKLS5c/Dy6BDDYMqHJYHoMOHk7b15ilV7SpvPV6sfq7IeDtOU028rWt8dfsLnJMt9nW/67cPmx118f3q6GGI4y9IfBHcK6sOFDkdEcNp/mm9HrFWJF+U9Ed591BBxvUgR8ceiagDnuseh9afdWNTU2hobSnpHvNZlzS9AAzazcO8eurR1Ky0ErlUe+AXz6ew9MmIFwe1Ughh5wKc6KVupJ8EcMuo410FOMacd58kctwnKrLdXNhXC7ajxGim+Wx8KTQddlc6X01FWhKEuFmdaE4q81l9BkSGULYxYhUIuQM1vIbFbfbVv5DTykMRxWKhazl6+qIEKKCWDMOoaKbg8Q4Oh6uq1WjWqQ05iakm7v96kyHD/ABitzhJ0ykqAFsej0V0tx0FuvtpfF1HiKe5PTPTz553zN6L7Oopx1X2+x5tLbbFJB8WSQwOrA3OhspW1/JeuFT2FTjVVTfeTvos878vwdaptucqThurS2r9Lfcicho/KmM8wPbWujV42Y0O7iXrVDUygBL5ZPE2L+an4qUAL/J1iAmzsLeIS/F6Xt0TdhfU9hIqrim03qs0TvPdceTyfmg7iZucVhzKRgg3AsM1/1iO81eLcZb611K00qbvBWIK4PhouhvqxN7cMxAGax6jfqpqWNqtWvb4enh8Bl4qo+f7++B1mwgL57KGK5c1jmt2XB1HkNZRxFSMdxSy8BR04t7zWZvBhwiZFso6sqhQPRwrOpOVR3m7vzzLRioK0cj1IrG+dj9lvsAqiSWhZtvUTtzz/ALyY76N7oKkgZd5YycWlmI+KXhb9Z+0VnOKeqOvs7gfUHbTith5tSfin4/NNQonQqP2JdGKm4HyGHzz+pKxr8RTZHcv95ssjYsF1vnYa8Bl9dr1wazW88hCzu8xM5c9MHhxcm041PHwH407srvZdPuLYlWih63kHxb96e0tU2b778/QxxTtQfw9SPh4dAS7Hh2AfcK9ZFKOhw5Tb1K8n8fYjzA/BFWw/fk4j3VdfyM+zY7lLEjQ8LdvlFcn+omlUhfw+5XZzahK3iGZobI/SY9E8T5D2CvNKWaHdRJ5JPF/17+yldXaHeLoZ4niLzh8Edwrqw4UOx0RH2r+ab0esVYkXJD0R3n3UEHO9AEbHHomgDnuueh9YfdWNTU2hoeynU95rMuaXoAF7YbQd4q8dSstBH5SnvgR59PYemDEUtsnoYXhbmdb8MuUX46dnptat63DDoK0OOp1/JJ3LH8Jsvgc2SvlGcZifLfTXW1qMNxPoGMf9tLzRZcm0H53P4JuWL2Nw3Zm6rWFgeo24AgrjRGxTXdyNLsxt2ak2rox4UcOa9uXV+pM2c65GLkDLrr16eCPKbWrKad7I0g8swbidmFih4F21H6o4+qrb5TcuyZySLbbe0ABa0Q07OkmmlJy1OvR4EXTVTQygBK5ZT+RsX82P8VKAKZ2ztKWPZmzUileIOkmYoxUkg9EEgjo3Y3F/ttQAU5KtpyZ8SJJHkCIjdNma7DjYkm1BN8rDVhtsSc8CWOpUG5NmzGxAFrcNLXsCDYCpKjFnqCTzPQBmegBM3LP+8eO+je6CgBs28P4Uvml9p6LXOpgHaL6kDbA/g83mpPZNTujtSXsPoxN3A+Qw+ef1JSdfiL7I7l/vNllbFboemvP1+NiiWoj8uTfwSDz49hqf2V3r6CuMXsofd5Pzb96e0tU2d778/QVxfu7+Hqcoj0R3V6q555sriXx9iPMD8EVfDd+bV/dF1/I3bFGqdx9dcf8AqV/3IdPuRs5f25dQ5i1+Lf5reo15iL9pHRsIHJH4v/pD+zHXa2h3i6C+J4i84fBHcK6sOFDsdERtsH4l/R6xViRZZuiO8+6gg0vQBGxx6JoA5bsN0PrD7qxqam0ND2U9I95rMua3oAFbbbSrR1Ky0EPf974H69PYemTEkbO2TDPhoPhClssaFSpsQcovrcHsroqClTjfwRyJVnCrOz5v1O+G2FBh2z4cNmIynNfRewXY9gq9OnGDukY1q8qis2HoMPG5BzdPjYhrX9GhrF4aPma/z5rw+T/JCdGRyWBBvc9XlNb2VrIV3m3d6kzZ20+bcC118vYaXqU7m9OpYPzSKQCbXB17uzvvS0YtDLkrXAfJW+bbu0Ta3xQ07OklZyyY9Sd4IuaoNDKAEnloP5GxfdH+KlAFXQbtfDNm4G0hjaNGHgZgQ5sRa4sdOPlNABrc3dUYTnSZGkaRVS5TIAq34AsxJuePdQASh2aisGbMAuupXKo4k91TcAuJL8KgD3PQB5noAUtyD/vFjfox/wDwUAOG3B/Cl80vtPWsFc6GDdokLbI/g83mpPZNXcchucvZYk7gfIYfPP8A3K5lfiGdkdy/3myxNjt0PSa8/X42YRQk8tzfwSDz49hqf2V3r6CmOXsIsHeX82/entLWez/fPn6CON93fw9SNEdB3V6a55tsrp/H2I8wPwRW+E74Zre6Lr+Rz2CNV7j664v9Tv8AuQ6fctsxf25dfsH8Yvxb/Nb1GvLRftI6ViuuSPxf/SH9mOu/tDvF0FMTxF5w+CO4V1YcKHY6IibbPxD9w9YqxIrK3RHefdQQeXoAh46+U6+qgDnuw3Q1/lD7qwqam0NDeU9I95qhc0J7KAA+3Scpq0dSstBC33e+C+uT2XpkxHncrZnO4WG36MMZ4AnwASaYxON/jwglHebV9bZJI87VUpV525N+oQx2zVQZgQRfstUYDaMcVNw3bO19b/jxF5SazuBE2lGp/Nt93+Neh/gS5NESberQxQ7NEyGQsoTTV2bUsL2AsSTYCufJbsty2fkWi5OLnJpJZZt6+WpwxuxVjVZGIy6kMpuOjxvpcEVlJrO+VhilTqTlCNNKW+7K3N6W/wBnJcdC5yq+t+FiNTwGopSMqbdkzuYnYu0aFN1J0vZWbs4vLm8nfIg8lA/Lm0fND2krGorTaIw7vSiy56obGUAJHLV4mxfdF+KlAC7yf4UHZ2FJJ/N+81lVrQpL2jKrWhSXtB2WJFVmYmygse4amjDVY4iW5T1y+pnTxVOabXLMBxbxQMwXm5LE2JOXS+lyA1dyWxq0Yt7y+v4MI7SpSdrP6fkYp4oY1VpDbNeygXNhoSbkAC9IUMNOtwmmLx1LCpb98+S/UcNryxww86gEikAr1XJbLY8bWNYVIum7SOps6isbVjCLte/LS2uXjla3iQTjZUELSwxqkrKqgOC9n1Vio4C3bWe+daWyqDVRU6jcoJvhsvZ1Vxd3QH+8mO+je6CrnBGPeTEuMdFFEmeR4hYEgfpOeJ04An0VpGsoK1rnb2ZQpypSqVJWivK/gQ9ozvkxUUoUMkLNdGzLYoTa/pH31vRrKrvK2iHMTRpxoKpC9ndZqzyFHk/+Qw+ef+5XJr8RTZHcP95scNh7QmkEghiQrGxDO7hRfWwtxJNjYC9IvZ6n7Tka/wAejTjF1Ju8tElf9sKfK3jee2fhpLZc0/DyhXHuqNn0+yxU4XvZfg521qPYy3L3t+Cxt7pwkErkXsU07TnUD76XwLti79fQUeGeJiqKdr2z+r+gMj2lKscMkkMaxyFAvxgLlX1D5QNBYHjbqr0Ha21Jn/TWHfaRp1pOcU3w2jdcr/gTcV4/xHmB+CKewfenl5u+CXX8jFgdpNE8KRxc7JJcKCwA424nymktuYTt6sbu2X3Ox/TmChXpVJ1JbsYvPK/IY4dpOzTQzRorCEyAo2YdhBPbr1eWvMYvBLD7soyvnY7GLwNKnQValJtN2zVvO4h8kfi/+kP7MddHaHeLoebxPEXnD4I7hXVhwodjoiHt78w/cPWKsSKUbdH0n3UEHt6AI20NUNAEbdo2T6w+6samptDQ6SHU95rMua3oAD7f8E91WjqVloV7vi38EPnE9TUyYlgbnY4w4fDMNRzMdx2goARfq0JpXa8nBUZ2ys16ZHlsRWdLEykvF+oXx0kbWELs4IuQy2Kn9U9R7xWexdz+Vem21uu/lmsjKo6d12bbXmtP3yDWD2zGuGWFg9xHkIyixIXLxvwvrw99/TVMLOVZ1FbW/wBR2ltSjGgoSvdK2nkAZFK4dGbNzUbkSZeOqrlt2XIIudBf0U1B3rSiuJ6fN/7sLUqPaUlKXCnd/Jf6vyOKFzgWLXysz5L9dlAYjyXsPRSe0IxpwlFO7Uc3+fU7Oym/59CbVk6islolkrLyWS8XzzOeOaQIkLyIVilhCxqVNjzZLyXUdIZnte51uK85TqvfjG/NH0Ot2XZVqsYtOUKl27+Nks9HZXtbQiclJ/Lm0fND2kro1+8Z4TCdxHoXPWQyZQAkctPibF90X4qUALO4uP5rAYMm+UxMrW42JINr9et/RXOx09yUXyzT+Njk7SrdlKDej3k/jYL4izLKiSCUGLiARqwIykHgdK02PuwxSad17OfxFKFtysoS3vY5fHLqEto7ajlgMKq9yFABC2FiDxzX6uyvS08LOnPtJNZX9OhM9q0qsVThe7slp49QZvDg5CFkSNpgUMYCgnI+ZjmYLraxuOq/HhYxgJU5UnSnK2d3na68Pz5DuLpTjXVeCu1plez8fhqvPPkaY/ZzrhEiluHOVnA1KAve1ushRe1c7atWNScpU9Mkdr+nF/Fqw3tfa1fNp2V/MHHCqXAiSS/PI5dhYFI9F0tobEk38lceMm5JRT1+h6ytiN2hLtJR4ZJJPO8tfskDdzv4yY76N7oK6R4wN734YNi7tm+SlUstwXYyKA3YLMT6KWxCdrpPny5nodjVt2G6rcSbztkrO6+RFmhHN4lkR0j+Dsih/C0TrNgDwPCmNnKV5y3Wlbmb7Rrf2VGUk5XbdtMxW5P/AJDD55/7lK1+Iz2R3D/ebGDZuHRdXWR2EsjlQLAEH4shtbg8TSjrwVrs6NOpOUWotJWSu/8Auy9Bd5UYSmzcKrCxE5Nu8OffWez5qeKm14fg4225qdRyXl6Fk77R5sPMB1mPh5HU8KUw3vLt5mGGqRp1ISk7K/rkvqL64NdFiSRjzkVnK2BjjQILrbQ3ub34Wrpb13aKep262OhCjKdWcUt2WV7u8nfLx8ErXuLuJ8f4jzA/BWu9gu9PmkvcV1/IZXDhnjZs1hHLbKt7ufBU9gOuvkpbbNSMasbvl9z0f9KVN2lUirZyjq7Zc2HNh4WzSMkbpGuGMYz8SfCOtgOObh1Wry+NrQmoxi+aO9taspUFGUk5OV8vCzX4FPkj8X/0h/Zjp/aHeLoeLxPEXpD4I7hXVhwodjoiFt/5PJ3D1irEidC3H/X+uFBB0vQBHxp6JoAi7Bb4s/PPurGpqbQ0NmNZlzy9AAnbx6B7qtDUrLQrre8/wa389ffTJiEdicocEMUSNHIxRFQ6KQSqhSRdvJTsMVFQUWmcirs6c6kpprNt535/AK/vnYQ/8OVe5F/z1dYqmuT+gvLZVZvJx+v4O68pOBy2+MB7cmv3NU/y4eLI/wDC6trNRJGC5ScEhJEsq30ICuL9+XjUSxFOWvoXhgcRB3j9JWOuJ5RsDJ4U7GwsAySmw7PBqY16KTXjrkUng8W5KWd1p7Wa6O5zTfPZvFZVB8qv6slZQp4OMlJJXXkx2tidrVIOnKUmnk/aWaO3I7ikl2zj5ImDI0IKkdYzJ20vWkpVG0N4WEoUYxlqXbWQwZQAkctPibF90f4qUAVfu3v9gocFBBKZM8aWa0YIBuToSbHjVZRjLVXKyhGStJJ9QgnKpgV0CznujjHqcVKio6IIwjHhVjieVjCAkiPEnyWjt6OnerNtgoxWiOc3K1hjwhxA7ig95qCxqeV+AcMNKe91/wADQBGHK7GvgYVz86f/ANhoAlck21/he2sViMnN85hW6ObNbKYV8Kwv4N+FABvlJ3xTBYyNHiaS8CvdXy26cgtwPZTFKsoK1jSE90UsZysK0TxrhWs6Ml2nuRmBF/A149taPFZWt9Szq+RP5P8A5DD55/7lcivxHe2R3D/ebOMnKdHEzocPIxVitxNlBykjgFpGWy5Sd95fI5csWk2rfUXt+N/f9oRJGIOayPnvzma+hW1sgtx7aawWA/jzct698tLfcwr4ntVa1i6t/tpjDYWaYqWCGPQGxN5FXj6a5mB97+foUxdPtKDivL1K2j5XY18HCSGwt0p9PsyGvQ2OH/4Y3rJfL/JB3a258N2rLiMnN54WGXNmtljy+FYX4X4U5gu9LYml2WF3L3z/ACMm1N9U2fzQeFpc6lui+S1mtxsaT25gniKkWpWsvC/Mtsp/25dfsQ5uW1cjImCazAi7Yi51Fv5M+uuGtiZ3c/8At/ydTeJXJF4v/pD+zHW20O8XQ5+J4i9IfBHcK6sOFDsdEQ9uC8D3NtBr6R2VYkWNm7O51mCSLcBSRZuu9jw8h+yggnnd9/1k+/8AwoAi4/YMgU9JPtb/AC0AB9l4bJGwdwDmY8GOlhrwrKaVzWDyC0W7LsoZZEIYAjRuBFx1VHZsN89O60v68f8Aa/y0dkw7RAHenYEscTsSjZVJsCbmwvYXAF6mNNpkOaZUG9kjGCzIV6Q4lT6ia2KCXQBlAGyDt4UAdAym4K2PUQTx8tzqKAONAGUAW9+5t+W4nzH99agD6FoAygBI5afE2L7o/wAVKAPlOpAygDthosxte3EknqAGY8PIDQB7iYrWs2YEXBsRpcjW/lBoA4UAZQBZv7n4flCb6LJ+JFUAecv3jCH6Kn4ktAFZ1IFvcn/yGDzz/wBykq/Eek2T3D/ebKt2x8om84/tGnI6HnqnGyIKkofR3LD4sxX1X4qV5zA+9/Mbqd2fOFejFBx5LPljeZk9VNYLvRHaPc/ElcqfhYbzb+3WuP40Y7L4JdREpA6hdnJH4v8A6Q/sx1xtod58BHEcRekPgjuFdWnwodjojnj8PzkbJ2i3+FXJFvZ8PwbFIGPRxCGMHq52M51TvZWkI+YaCBmqQOGOW6mgBUwGzhIZUY2N/uYWv9o+8VjUWdzWDyDe6mKz4WMN+ciHMSjski6DegkXB6wQeutIaFJaherFQLvLBmjI6iLGgCn+U/dophlkj1W9j3mxU92jDvKjroJKboAygDZTQB1EBFmawHEajXsAtQBwoAygC6f3Nez353FT26ARYgeosTnIHcFH/kKgC+qAMoAAb+7HbF7PxOHTV3jOQdrqQ6D0soFAHx7LGVJVgVYEggixBGhBB4GpA1oAJbHxioSH0B1Bte2liCOsEUEGbXxStYIb+UCw7gLemgAbQSZQBef7nvdx1WbGSLlWVRFFf9JQc0jD+bdUAPaG7KgBA5Xtupi9pSNCQ0cSrAjDg2S5Zh5M7PY9YsaAE2NCxAUXJ0AFSCzyRd2xsGMDs5ZMR0VgUuQbdKVjmEY7TcqvoNJtdpO/I9HTmsJh92XFYpGVyxLHiSSe8602edbu7jDuBu++NxsUaqSgYPKbaLGpuxPfwHlIrHE1VSpuT+BMVdlscvW2Ejwq4a456dw7L1rEhvmPZdwAO2zdlczZ2GkqjqSNqs8rIoSu0Llkckew5GeSYA2ZTEnluQXbuAW3e3kp/BQtepLTQ5e0am9alHXVgXlNx6SYzm4mzJAgizDgXBLOR6Wy/wDbWGKqb9TIYwNHs6WfPMUkUk2AuTpS44fR/Jvu28WDhjcWa5dx2M5vl7woUHyg1xK169Z7umghP+5PItJRYAdldlKysPpWPakAPtfZkrkGCRIz15kLA+jMLGgDnHhMaB+egPfE/wDn9dAHrYXGn/i4f+qf9pQAMn3dxZfOuIhVu0Qv9h+M1FDVwTsSYNmY5f8AjwHy824/vG/pvVFC2jLuV9USPg+P/lcN/VP/AJ6n2vErkc5sBjXFmmw/9S/7Sj2vEMgY+6+M4DEw27OZa3b1yVKuGQnbS5EjLIX52BM2pCxSAX8gElh9lWII45Bv/qI/6uT9pUAbfvDD/mE/qn/a0AbfvDL/AMwn9W/7SgDz94Zf+YT+rf8Aa0AdMNyDR5hzmIBXrCxuCe4mU2+ygC1dg7FhwcCwYZAka9Q4knizHrY9tABGgDKAMoAWNvbi4PFOZJYYjIeLGMEt5SdCftoAEHkqwf8AJQf1J/aUAZ+9Vg/5KD+pP7SgDVuSnCdUeH/qG/a0Aa/vU4X+Tw3/ANu37agDrByX4ZTcRYQn+dhSw+xpSDQAQ2tuniJ0MbY0xxkZSkcIQFeGW4e4W2lgbVDTfM0hOMdYp9bi3HyL4Yfpoe+H/wDpVNx+LN1ioL/44/X8k3A8lcUJzRPGrdTcxqO4mTSodK+rZrDH9m7wpxT6P8nbH8monyiedZVXVVaI5Qe2wlGvlqnYeEmvl+DCtip1neZyXkowo/4eGP1D/tqj+PL/AKkvp+DHfXggvg90HgQphZYMOp1PNYUC57T8Z0j5Tes3gYSlvTcpdWHaO2WQv4vkijlkaWfEc9I2paSK5P8A6mg8nAV0oThBWUF9fyKyoylnvy+n4PI+R3Dg3vF6YL/cZav28f8AhH6/kp/Gl/1JfT8BdtwTkyDElFIy2SILp2Cz3A7rVFXE1ai3U7dP83+hnDAU4u92+oNi5H8GOqM98X/vpF0Zf839PwNdm/8Akwhszk0w0DB41iVhwYQjMO4ljb0VSWG3laU5W/fIq6N9WxuwOBWMaantPH/9VpSoQp8KLwpxhoSq2L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769938"/>
            <a:ext cx="28956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A4F7D-F102-0F46-A0D5-E85BBDBD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5252041"/>
            <a:ext cx="1581150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71A7A-F243-344D-A68A-5A593102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038" y="3748021"/>
            <a:ext cx="2607511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F3190B-ED73-6A4D-AEA2-03B97C747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259" y="3800084"/>
            <a:ext cx="1854761" cy="1043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C045E-52F4-6C44-99FB-B6FB60988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546" y="1911027"/>
            <a:ext cx="1746381" cy="130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9E617-86AF-8547-9B7A-15BB975CC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884800"/>
            <a:ext cx="2360732" cy="133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B24-64AB-1B43-95B2-48C703AA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what extent is university education an economic choice?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4753-1574-4049-BB19-DBAFAE06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3276600"/>
            <a:ext cx="3962400" cy="2849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37D2A-4498-2F44-B569-78B9FF8F9CF0}"/>
              </a:ext>
            </a:extLst>
          </p:cNvPr>
          <p:cNvSpPr/>
          <p:nvPr/>
        </p:nvSpPr>
        <p:spPr>
          <a:xfrm>
            <a:off x="3429000" y="2930009"/>
            <a:ext cx="3124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what extent is university education an economic choice?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DA8A2-F850-7040-953F-1C27233CA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28553"/>
            <a:ext cx="1828800" cy="1024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E9389-1AAD-DD4B-9DF7-E348933F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3096"/>
            <a:ext cx="2253577" cy="126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D90E1-2C8E-AE48-A639-8B59227E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4" y="5105400"/>
            <a:ext cx="3164013" cy="1159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70035-9899-E646-8906-C484D39F4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81" y="4952999"/>
            <a:ext cx="2739199" cy="15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8CCC95-CBB6-E94B-8F72-EC10E26B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278338" cy="649287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57669A-58AC-4E49-97F0-A14DD5028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932"/>
          <a:stretch/>
        </p:blipFill>
        <p:spPr>
          <a:xfrm>
            <a:off x="913663" y="1027906"/>
            <a:ext cx="8372475" cy="5625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BCBAE-1405-2046-AD9E-8C9142CA4213}"/>
              </a:ext>
            </a:extLst>
          </p:cNvPr>
          <p:cNvSpPr txBox="1"/>
          <p:nvPr/>
        </p:nvSpPr>
        <p:spPr>
          <a:xfrm>
            <a:off x="705388" y="1181795"/>
            <a:ext cx="957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C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A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R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E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E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R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S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In most societies </a:t>
            </a:r>
            <a:r>
              <a:rPr lang="en-US" dirty="0">
                <a:solidFill>
                  <a:srgbClr val="FF0000"/>
                </a:solidFill>
              </a:rPr>
              <a:t>PRICE</a:t>
            </a:r>
            <a:r>
              <a:rPr lang="en-US" dirty="0"/>
              <a:t> is the main way that these 3 questions are answered…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to produce? </a:t>
            </a:r>
          </a:p>
          <a:p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to produce? </a:t>
            </a:r>
          </a:p>
          <a:p>
            <a:r>
              <a:rPr lang="en-US" dirty="0">
                <a:solidFill>
                  <a:srgbClr val="FF0000"/>
                </a:solidFill>
              </a:rPr>
              <a:t>For whom</a:t>
            </a:r>
            <a:r>
              <a:rPr lang="en-US" dirty="0"/>
              <a:t> to produce for?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a partner discuss how</a:t>
            </a:r>
            <a:r>
              <a:rPr lang="en-US" sz="3600" dirty="0">
                <a:solidFill>
                  <a:srgbClr val="FF0000"/>
                </a:solidFill>
              </a:rPr>
              <a:t> PRICE answers the questions:  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201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dearJoe 5 CASUAL PRO</vt:lpstr>
      <vt:lpstr>Office Theme</vt:lpstr>
      <vt:lpstr>Recap Economics Introduction</vt:lpstr>
      <vt:lpstr>Economic questions:</vt:lpstr>
      <vt:lpstr>Economics is about 3 Questions that are fundamental to humans everywhere</vt:lpstr>
      <vt:lpstr>To what extent is university education an economic choice?</vt:lpstr>
      <vt:lpstr>PowerPoint Presentation</vt:lpstr>
      <vt:lpstr>In most societies PRICE is the main way that these 3 questions are answered…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Taster</dc:title>
  <dc:creator>DBish</dc:creator>
  <cp:lastModifiedBy>Dan Bish</cp:lastModifiedBy>
  <cp:revision>29</cp:revision>
  <cp:lastPrinted>2017-09-05T16:45:40Z</cp:lastPrinted>
  <dcterms:created xsi:type="dcterms:W3CDTF">2015-02-12T17:13:33Z</dcterms:created>
  <dcterms:modified xsi:type="dcterms:W3CDTF">2019-08-26T13:15:31Z</dcterms:modified>
</cp:coreProperties>
</file>