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8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0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3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4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8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3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4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A3F4-CEC2-4976-853B-784F25EA796D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78E6-AF3A-43A2-BEB6-175935D58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2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046" y="0"/>
            <a:ext cx="9401908" cy="1072196"/>
          </a:xfrm>
        </p:spPr>
        <p:txBody>
          <a:bodyPr>
            <a:normAutofit/>
          </a:bodyPr>
          <a:lstStyle/>
          <a:p>
            <a:r>
              <a:rPr lang="en-GB" sz="4400" dirty="0"/>
              <a:t>KQ: What is travel writing?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427" y="1635795"/>
            <a:ext cx="9045527" cy="927758"/>
          </a:xfrm>
          <a:ln w="47625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GB" sz="2800" dirty="0"/>
              <a:t>Starter: What is the most exciting place you have travelled to?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1427" y="2901624"/>
            <a:ext cx="904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Write a descriptive piece of writing WITHOUT writing the name of the place. See if your table are able to guess where it is you are describing.</a:t>
            </a:r>
          </a:p>
        </p:txBody>
      </p:sp>
      <p:pic>
        <p:nvPicPr>
          <p:cNvPr id="1028" name="Picture 4" descr="http://www.writingbar.com/wp-content/uploads/Travel-Writing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865" y="4070692"/>
            <a:ext cx="6786488" cy="278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71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58" y="206503"/>
            <a:ext cx="10515600" cy="1325563"/>
          </a:xfrm>
        </p:spPr>
        <p:txBody>
          <a:bodyPr/>
          <a:lstStyle/>
          <a:p>
            <a:r>
              <a:rPr lang="en-GB" dirty="0"/>
              <a:t>Key features of Travel Writing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8290" y="1649326"/>
            <a:ext cx="841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0" i="0" dirty="0">
                <a:solidFill>
                  <a:srgbClr val="333333"/>
                </a:solidFill>
                <a:effectLst/>
              </a:rPr>
              <a:t>People and places are described in detail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0" i="0" dirty="0">
                <a:solidFill>
                  <a:srgbClr val="333333"/>
                </a:solidFill>
                <a:effectLst/>
              </a:rPr>
              <a:t>The writer's thoughts and feelings about the place are made clear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0" i="0" dirty="0">
                <a:solidFill>
                  <a:srgbClr val="333333"/>
                </a:solidFill>
                <a:effectLst/>
              </a:rPr>
              <a:t>Language is descriptive and imaginative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0" i="0" dirty="0">
                <a:solidFill>
                  <a:srgbClr val="333333"/>
                </a:solidFill>
                <a:effectLst/>
              </a:rPr>
              <a:t>Travel writing is usually written in the 1st 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403209" y="4417255"/>
            <a:ext cx="5088987" cy="1200329"/>
          </a:xfrm>
          <a:prstGeom prst="rect">
            <a:avLst/>
          </a:prstGeom>
          <a:ln w="412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GB" sz="2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Activity: What examples of Travel Writing can you think of?</a:t>
            </a:r>
          </a:p>
          <a:p>
            <a:r>
              <a:rPr lang="en-GB" sz="2400" dirty="0">
                <a:solidFill>
                  <a:srgbClr val="333333"/>
                </a:solidFill>
                <a:latin typeface="verdana" panose="020B0604030504040204" pitchFamily="34" charset="0"/>
              </a:rPr>
              <a:t>Create a list.</a:t>
            </a:r>
            <a:endParaRPr lang="en-GB" sz="2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082" y="206503"/>
            <a:ext cx="11732455" cy="641938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59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016" t="12356" r="33169" b="12644"/>
          <a:stretch/>
        </p:blipFill>
        <p:spPr>
          <a:xfrm>
            <a:off x="99646" y="0"/>
            <a:ext cx="5655212" cy="684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1474" t="8126" r="49819" b="17486"/>
          <a:stretch/>
        </p:blipFill>
        <p:spPr>
          <a:xfrm>
            <a:off x="5852855" y="-1"/>
            <a:ext cx="6339145" cy="684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1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446" y="1071076"/>
            <a:ext cx="5234354" cy="828064"/>
          </a:xfrm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en-GB" dirty="0"/>
              <a:t>Lonely Planet - Britain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9446" y="2064774"/>
            <a:ext cx="5234354" cy="340225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457200" indent="-457200"/>
            <a:r>
              <a:rPr lang="en-GB" sz="2400" dirty="0"/>
              <a:t>Audience</a:t>
            </a:r>
          </a:p>
          <a:p>
            <a:pPr marL="457200" indent="-457200"/>
            <a:r>
              <a:rPr lang="en-GB" sz="2400" dirty="0"/>
              <a:t>Purpose </a:t>
            </a:r>
          </a:p>
          <a:p>
            <a:pPr marL="457200" indent="-457200"/>
            <a:r>
              <a:rPr lang="en-GB" sz="2400" dirty="0"/>
              <a:t>Effect on the audience</a:t>
            </a:r>
          </a:p>
          <a:p>
            <a:pPr marL="0" indent="0">
              <a:buNone/>
            </a:pPr>
            <a:endParaRPr lang="en-GB" sz="11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does the layout and the features of this text achieve its purpose?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does the language used achieve the purpose?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5249" y="1071075"/>
            <a:ext cx="5234354" cy="828064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/>
              <a:t>Bryson – Notes from a Small Island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5249" y="388094"/>
            <a:ext cx="10678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Activity: Create the following tables in your books and complete them for each extract.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249" y="2064774"/>
            <a:ext cx="5234354" cy="340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400" dirty="0"/>
              <a:t>Audience</a:t>
            </a:r>
          </a:p>
          <a:p>
            <a:pPr marL="457200" indent="-457200"/>
            <a:r>
              <a:rPr lang="en-GB" sz="2400" dirty="0"/>
              <a:t>Purpose </a:t>
            </a:r>
          </a:p>
          <a:p>
            <a:pPr marL="457200" indent="-457200"/>
            <a:r>
              <a:rPr lang="en-GB" sz="2400" dirty="0"/>
              <a:t>Effect on the audience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does the layout and the features of this text achieve its purpose?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does the language used achieve the purpose?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5249" y="5632662"/>
            <a:ext cx="10564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Words you might want to use:</a:t>
            </a:r>
          </a:p>
          <a:p>
            <a:endParaRPr lang="en-GB" sz="2000" dirty="0"/>
          </a:p>
          <a:p>
            <a:r>
              <a:rPr lang="en-GB" sz="2000" dirty="0"/>
              <a:t>Inform/Explain/Describe                Discuss/Argue/Persuade                            Imagine/Explore/Entertain</a:t>
            </a:r>
          </a:p>
        </p:txBody>
      </p:sp>
    </p:spTree>
    <p:extLst>
      <p:ext uri="{BB962C8B-B14F-4D97-AF65-F5344CB8AC3E}">
        <p14:creationId xmlns:p14="http://schemas.microsoft.com/office/powerpoint/2010/main" val="77431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5040"/>
            <a:ext cx="10515600" cy="1325563"/>
          </a:xfrm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713" y="860695"/>
            <a:ext cx="7754228" cy="1058251"/>
          </a:xfrm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Evaluate: Which piece of travel writing do you believe its purpose most effectively? Why?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6711" y="2349305"/>
            <a:ext cx="8174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 believe that the ……………… piece of travel writing was most effective because………………….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16713" y="4065784"/>
            <a:ext cx="7754228" cy="1058251"/>
          </a:xfrm>
          <a:prstGeom prst="rect">
            <a:avLst/>
          </a:prstGeom>
          <a:ln w="3492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Extension: Why was the other piece of travel writing less effective?</a:t>
            </a:r>
          </a:p>
        </p:txBody>
      </p:sp>
    </p:spTree>
    <p:extLst>
      <p:ext uri="{BB962C8B-B14F-4D97-AF65-F5344CB8AC3E}">
        <p14:creationId xmlns:p14="http://schemas.microsoft.com/office/powerpoint/2010/main" val="42713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7D933F-033A-5445-9FC2-460C87DA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1377736"/>
            <a:ext cx="10515600" cy="1325563"/>
          </a:xfrm>
        </p:spPr>
        <p:txBody>
          <a:bodyPr/>
          <a:lstStyle/>
          <a:p>
            <a:r>
              <a:rPr lang="en-GB" dirty="0"/>
              <a:t>Targets: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B21674-B8AC-664A-AAAA-1B69E7395F3D}"/>
              </a:ext>
            </a:extLst>
          </p:cNvPr>
          <p:cNvSpPr/>
          <p:nvPr/>
        </p:nvSpPr>
        <p:spPr>
          <a:xfrm>
            <a:off x="3698630" y="182014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Emotive Language</a:t>
            </a:r>
          </a:p>
          <a:p>
            <a:r>
              <a:rPr lang="en-US" sz="2400" dirty="0"/>
              <a:t>Rhetorical Questions</a:t>
            </a:r>
          </a:p>
          <a:p>
            <a:r>
              <a:rPr lang="en-US" sz="2400" dirty="0"/>
              <a:t>Personal Pronouns. </a:t>
            </a:r>
          </a:p>
          <a:p>
            <a:r>
              <a:rPr lang="en-US" sz="2400" dirty="0"/>
              <a:t>Alliteration</a:t>
            </a:r>
          </a:p>
          <a:p>
            <a:r>
              <a:rPr lang="en-US" sz="2400" dirty="0"/>
              <a:t>Facts</a:t>
            </a:r>
          </a:p>
          <a:p>
            <a:r>
              <a:rPr lang="en-US" sz="2400" dirty="0"/>
              <a:t>Statistics</a:t>
            </a:r>
          </a:p>
          <a:p>
            <a:r>
              <a:rPr lang="en-US" sz="2400" dirty="0"/>
              <a:t>Lists (list of three). </a:t>
            </a:r>
          </a:p>
          <a:p>
            <a:r>
              <a:rPr lang="en-US" sz="2400" dirty="0"/>
              <a:t>Repetition</a:t>
            </a:r>
          </a:p>
          <a:p>
            <a:r>
              <a:rPr lang="en-US" sz="2400" dirty="0"/>
              <a:t>Metaphors</a:t>
            </a:r>
          </a:p>
          <a:p>
            <a:r>
              <a:rPr lang="en-US" sz="2400" dirty="0"/>
              <a:t>Opinions </a:t>
            </a:r>
          </a:p>
          <a:p>
            <a:r>
              <a:rPr lang="en-US" sz="2400" dirty="0"/>
              <a:t>Imperative verbs</a:t>
            </a:r>
          </a:p>
          <a:p>
            <a:r>
              <a:rPr lang="en-US" sz="2400" dirty="0" err="1"/>
              <a:t>Humour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27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278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 Theme</vt:lpstr>
      <vt:lpstr>KQ: What is travel writing?</vt:lpstr>
      <vt:lpstr>Key features of Travel Writing</vt:lpstr>
      <vt:lpstr>PowerPoint Presentation</vt:lpstr>
      <vt:lpstr>Lonely Planet - Britain</vt:lpstr>
      <vt:lpstr>Plenary</vt:lpstr>
      <vt:lpstr>Targets: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KQ: What is travel writing?</dc:title>
  <dc:creator>STBWI</dc:creator>
  <cp:lastModifiedBy>Dan Bish</cp:lastModifiedBy>
  <cp:revision>11</cp:revision>
  <dcterms:created xsi:type="dcterms:W3CDTF">2016-04-12T12:09:13Z</dcterms:created>
  <dcterms:modified xsi:type="dcterms:W3CDTF">2018-09-19T20:28:40Z</dcterms:modified>
</cp:coreProperties>
</file>