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67B9D-B00B-B64B-A145-811EA7925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2DAB6-58F0-9D44-BC02-8990B391F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4015E-773C-584B-95F5-73775747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9EAE7-6863-104C-859B-E94B51DE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DFE1C-A915-954B-B98B-53D72D6C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8644-C0F5-8342-AB6A-F5619C5E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A5B89-9FF3-9844-A4E3-159E48100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A5684-1FB4-1F46-8957-6ABB868D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BB21E-018E-894D-9580-2DD83E02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77BDC-7AA1-A449-B9A0-CE7099D7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3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DF782C-2FE3-B348-8546-2983E4A3EC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3F6C2-6D54-8F4E-A17F-73A1F2D91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4F3D0-89E8-0749-9AD5-A03BDEB0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70114-E65F-9744-ACCE-6709673F0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E5FC3-A3EC-684A-8BDA-7642E3804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7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CD9A6-5E0A-444D-80B3-FAFAAB7D6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2DE03-5AB7-3E4E-94D3-51B33CB90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432E1-8CFB-9249-8F9E-42EE33FD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D5739-20F3-9546-B0E7-B3AEFF28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C913E-96DD-7249-AC1B-C05FBBC5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5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C4879-3966-C346-8224-D54CC9F8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9EFAD-83CC-684E-AD1A-A73526DE3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98EDA-512F-6B4F-915B-9622BDF16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27DAF-54CF-1D43-85D3-081557EEE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C998D-0668-8645-954F-FD47EAE7A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0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6D2A7-0BE3-0949-989E-3B0EA94D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1CA12-4F09-5C41-9376-0F12393A6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EBCE9-0C4E-C545-9FEE-A3AC79E9B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F3C26-7711-1B4B-B6BF-608CCF3D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5A9C9-FDE4-904F-B305-79B621B3F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50BA7-3740-0C4E-A6E9-C1A3005B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FD065-0D62-5446-9EBB-B200B449A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D975D-7D28-6E4C-B641-4033FAE97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CBDA8-1CC2-4E44-BBCC-0086BF870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5D687-6530-F947-889C-E4A0390DD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5AB5C-CFE7-614B-83D3-DC5C6FA84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93336-CB35-F349-B069-D07D7700B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5B409-E63B-0E41-AD20-6B1829202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5AC85F-5D45-0F43-9A50-E7BAD7F20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712AF-2A64-374D-8003-D63A770BF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F9011D-0297-6C4C-BE8E-5F7C50F1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4F97D0-E041-9345-BC27-7FE0656DB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2DDEF-2AAD-F64B-96E3-E8E3C5817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5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5B72F-B430-4745-8AAA-7997C36C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80AD8-C2FB-D44B-9C5C-D3CCB598B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460E5-D898-3249-B302-D3FC536B2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4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C4DDD-FA53-AD46-9CA8-1DEA234B4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6070C-FA7A-664F-94C1-C6CEF4558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0DEA6-4B6E-E046-BAB5-21FB05933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1FB8A2-A1B5-6D40-A9AB-9F673E32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DCF3A-A589-A943-8B8C-836233675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EEA3D-7334-E944-ACA5-24061C72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4E8B3-F1EC-CD41-9735-163C3810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22257-01FD-B749-A68E-40EA67691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B2D79-16FD-4B4F-882F-0CCF2249D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B760A9-5C4A-9F4C-8BC5-918019C8B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6B93A-0E3A-3542-8BCE-63E43301D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ECC4B-7F8B-8E43-BC00-7D6736C0D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3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31C6B9-A04D-4B48-9EF1-0FB3CF4F6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5294C-3EB8-F947-8010-23A3855D6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AB179-81AE-5A45-B851-350BA9241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35DC8-482D-AC4F-9FAA-BE04721583E3}" type="datetimeFigureOut">
              <a:rPr lang="en-US" smtClean="0"/>
              <a:t>9/18/19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87ABB-2A0F-3440-BFBA-064CC5F9E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788B8-0922-5A49-ABB9-B0005782B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58F9-89AD-1441-BC7A-23F1B59A8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3EAAD-B168-934D-9278-9641F1EB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VERNON SMITH EXPERIMENT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2E8A7E-EEBE-D046-912F-78C99A639C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3857" y="1383173"/>
            <a:ext cx="3593361" cy="5399859"/>
          </a:xfrm>
        </p:spPr>
      </p:pic>
    </p:spTree>
    <p:extLst>
      <p:ext uri="{BB962C8B-B14F-4D97-AF65-F5344CB8AC3E}">
        <p14:creationId xmlns:p14="http://schemas.microsoft.com/office/powerpoint/2010/main" val="1541747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323A1-C53D-D945-A9E9-E559319E8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REALISTIC A MODEL IS MARKET EQUILIBRIUM?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99F96-9398-7341-93DE-319C36354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IF YOU ARE A BUYER YOUR CARD IS GREEN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IF YOU ARE A SELLER YOUR CARD IS RED</a:t>
            </a:r>
          </a:p>
          <a:p>
            <a:r>
              <a:rPr lang="en-US" dirty="0"/>
              <a:t>DO NOT DISCLOSE THE VALUE/COST ON YOUR CARD TO ANYONE ELSE</a:t>
            </a:r>
          </a:p>
          <a:p>
            <a:r>
              <a:rPr lang="en-US" dirty="0"/>
              <a:t>AIM: YOU MUST MAXIMISE THE DIFFERENCE BETWEEN THE VALUE/COST ON YOUR CARD AND THE PRICE YOU PAY</a:t>
            </a:r>
          </a:p>
          <a:p>
            <a:r>
              <a:rPr lang="en-US" dirty="0"/>
              <a:t>TO BEGIN: ANYONE AND ALL CAN CALL OUT A</a:t>
            </a:r>
            <a:r>
              <a:rPr lang="en-US" b="1" dirty="0">
                <a:solidFill>
                  <a:srgbClr val="7030A0"/>
                </a:solidFill>
              </a:rPr>
              <a:t> ‘PRICE’ </a:t>
            </a:r>
            <a:r>
              <a:rPr lang="en-US" dirty="0"/>
              <a:t>FOR BUYING AND SELLING.</a:t>
            </a:r>
          </a:p>
          <a:p>
            <a:r>
              <a:rPr lang="en-US" dirty="0"/>
              <a:t>IF THERE IS A WILLING TRADE BETWEEN A </a:t>
            </a:r>
            <a:r>
              <a:rPr lang="en-US" dirty="0">
                <a:solidFill>
                  <a:schemeClr val="accent6"/>
                </a:solidFill>
              </a:rPr>
              <a:t>BUYER </a:t>
            </a:r>
            <a:r>
              <a:rPr lang="en-US" dirty="0"/>
              <a:t>AND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SELLER </a:t>
            </a:r>
            <a:r>
              <a:rPr lang="en-US" dirty="0"/>
              <a:t>SHOUT THE SALE PRICE SO THAT ALL CAN HEAR AND THEN SIT TOGETHER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NOW CONSTRUCT THE DEMAND AND SUPPLY CURVE, WHAT WAS THE MARKET EQUILIBRIUM PRICE, WHAT WAS THE MARKET EQUILIBRIUM QUANTITY?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0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FAC9F-AFC0-414D-A2FF-36C8A344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77C0C-6832-5E4F-83F8-A1C6A1F2E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MAIN INSIGHTS THAT THE VERNON SMITH EXPERIMENT CAN PROVIDE? TRY TO LIST AT LEAST 5 IDEAS…</a:t>
            </a:r>
          </a:p>
        </p:txBody>
      </p:sp>
    </p:spTree>
    <p:extLst>
      <p:ext uri="{BB962C8B-B14F-4D97-AF65-F5344CB8AC3E}">
        <p14:creationId xmlns:p14="http://schemas.microsoft.com/office/powerpoint/2010/main" val="1773702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42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VERNON SMITH EXPERIMENT</vt:lpstr>
      <vt:lpstr>HOW REALISTIC A MODEL IS MARKET EQUILIBRIUM?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VERNON SMITH EXPERIMENT</dc:title>
  <dc:creator>Dan Bish</dc:creator>
  <cp:lastModifiedBy>Dan Bish</cp:lastModifiedBy>
  <cp:revision>4</cp:revision>
  <dcterms:created xsi:type="dcterms:W3CDTF">2019-09-18T13:40:20Z</dcterms:created>
  <dcterms:modified xsi:type="dcterms:W3CDTF">2019-09-18T14:55:55Z</dcterms:modified>
</cp:coreProperties>
</file>