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 id="297" r:id="rId4"/>
    <p:sldId id="266" r:id="rId5"/>
    <p:sldId id="458" r:id="rId6"/>
    <p:sldId id="459" r:id="rId7"/>
    <p:sldId id="460" r:id="rId8"/>
    <p:sldId id="316" r:id="rId9"/>
    <p:sldId id="461" r:id="rId10"/>
    <p:sldId id="462" r:id="rId11"/>
    <p:sldId id="463" r:id="rId12"/>
    <p:sldId id="464" r:id="rId13"/>
    <p:sldId id="466" r:id="rId14"/>
    <p:sldId id="465" r:id="rId15"/>
    <p:sldId id="467" r:id="rId16"/>
    <p:sldId id="468" r:id="rId17"/>
    <p:sldId id="426" r:id="rId18"/>
    <p:sldId id="300" r:id="rId19"/>
    <p:sldId id="470" r:id="rId20"/>
    <p:sldId id="471" r:id="rId21"/>
    <p:sldId id="469" r:id="rId22"/>
    <p:sldId id="472" r:id="rId23"/>
    <p:sldId id="473" r:id="rId24"/>
    <p:sldId id="474" r:id="rId25"/>
    <p:sldId id="475" r:id="rId26"/>
    <p:sldId id="476" r:id="rId27"/>
    <p:sldId id="477" r:id="rId28"/>
    <p:sldId id="478" r:id="rId29"/>
    <p:sldId id="479" r:id="rId30"/>
    <p:sldId id="480" r:id="rId31"/>
    <p:sldId id="481" r:id="rId32"/>
    <p:sldId id="483" r:id="rId33"/>
    <p:sldId id="482" r:id="rId34"/>
    <p:sldId id="298" r:id="rId35"/>
    <p:sldId id="484" r:id="rId36"/>
    <p:sldId id="485" r:id="rId37"/>
    <p:sldId id="486" r:id="rId38"/>
    <p:sldId id="438" r:id="rId39"/>
    <p:sldId id="487" r:id="rId40"/>
    <p:sldId id="488" r:id="rId41"/>
    <p:sldId id="299" r:id="rId42"/>
    <p:sldId id="489" r:id="rId43"/>
    <p:sldId id="490" r:id="rId44"/>
    <p:sldId id="492" r:id="rId45"/>
    <p:sldId id="491" r:id="rId46"/>
    <p:sldId id="493" r:id="rId47"/>
    <p:sldId id="494" r:id="rId48"/>
    <p:sldId id="495" r:id="rId49"/>
    <p:sldId id="496" r:id="rId50"/>
    <p:sldId id="497" r:id="rId51"/>
    <p:sldId id="498" r:id="rId52"/>
    <p:sldId id="499" r:id="rId53"/>
    <p:sldId id="500" r:id="rId54"/>
    <p:sldId id="501" r:id="rId55"/>
    <p:sldId id="448" r:id="rId56"/>
    <p:sldId id="502" r:id="rId57"/>
    <p:sldId id="503" r:id="rId58"/>
    <p:sldId id="504" r:id="rId59"/>
    <p:sldId id="505" r:id="rId60"/>
    <p:sldId id="506" r:id="rId61"/>
    <p:sldId id="507" r:id="rId62"/>
    <p:sldId id="508" r:id="rId63"/>
    <p:sldId id="509" r:id="rId64"/>
    <p:sldId id="510" r:id="rId65"/>
    <p:sldId id="511" r:id="rId66"/>
    <p:sldId id="512" r:id="rId67"/>
    <p:sldId id="399" r:id="rId68"/>
    <p:sldId id="513" r:id="rId69"/>
    <p:sldId id="514" r:id="rId70"/>
    <p:sldId id="515"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61"/>
  </p:normalViewPr>
  <p:slideViewPr>
    <p:cSldViewPr snapToGrid="0" snapToObjects="1">
      <p:cViewPr varScale="1">
        <p:scale>
          <a:sx n="106" d="100"/>
          <a:sy n="106" d="100"/>
        </p:scale>
        <p:origin x="7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Skerry" userId="83f5ff7e-8ac7-4d34-93f9-6386834725f9" providerId="ADAL" clId="{A4440D8F-A82B-DE4B-9347-78D9EBA4D328}"/>
    <pc:docChg chg="custSel addSld delSld modSld sldOrd">
      <pc:chgData name="Chris Skerry" userId="83f5ff7e-8ac7-4d34-93f9-6386834725f9" providerId="ADAL" clId="{A4440D8F-A82B-DE4B-9347-78D9EBA4D328}" dt="2023-03-29T16:48:12.176" v="22646" actId="20577"/>
      <pc:docMkLst>
        <pc:docMk/>
      </pc:docMkLst>
      <pc:sldChg chg="addSp modSp mod">
        <pc:chgData name="Chris Skerry" userId="83f5ff7e-8ac7-4d34-93f9-6386834725f9" providerId="ADAL" clId="{A4440D8F-A82B-DE4B-9347-78D9EBA4D328}" dt="2023-03-13T00:22:58.233" v="6581" actId="115"/>
        <pc:sldMkLst>
          <pc:docMk/>
          <pc:sldMk cId="3773986235" sldId="298"/>
        </pc:sldMkLst>
        <pc:spChg chg="mod">
          <ac:chgData name="Chris Skerry" userId="83f5ff7e-8ac7-4d34-93f9-6386834725f9" providerId="ADAL" clId="{A4440D8F-A82B-DE4B-9347-78D9EBA4D328}" dt="2023-03-13T00:22:58.233" v="6581" actId="115"/>
          <ac:spMkLst>
            <pc:docMk/>
            <pc:sldMk cId="3773986235" sldId="298"/>
            <ac:spMk id="2" creationId="{E861991A-290A-9A49-8C5B-1FE9C6E0DECF}"/>
          </ac:spMkLst>
        </pc:spChg>
        <pc:spChg chg="mod">
          <ac:chgData name="Chris Skerry" userId="83f5ff7e-8ac7-4d34-93f9-6386834725f9" providerId="ADAL" clId="{A4440D8F-A82B-DE4B-9347-78D9EBA4D328}" dt="2023-03-11T03:18:33.058" v="3902" actId="207"/>
          <ac:spMkLst>
            <pc:docMk/>
            <pc:sldMk cId="3773986235" sldId="298"/>
            <ac:spMk id="3" creationId="{9FFE6624-DE47-924A-AEDE-F2D1A1754B52}"/>
          </ac:spMkLst>
        </pc:spChg>
        <pc:picChg chg="add mod modCrop">
          <ac:chgData name="Chris Skerry" userId="83f5ff7e-8ac7-4d34-93f9-6386834725f9" providerId="ADAL" clId="{A4440D8F-A82B-DE4B-9347-78D9EBA4D328}" dt="2023-03-11T02:56:58.150" v="3269" actId="14100"/>
          <ac:picMkLst>
            <pc:docMk/>
            <pc:sldMk cId="3773986235" sldId="298"/>
            <ac:picMk id="5" creationId="{ECDB0F28-125B-396F-E72F-F19EBCB01610}"/>
          </ac:picMkLst>
        </pc:picChg>
      </pc:sldChg>
      <pc:sldChg chg="addSp modSp mod ord">
        <pc:chgData name="Chris Skerry" userId="83f5ff7e-8ac7-4d34-93f9-6386834725f9" providerId="ADAL" clId="{A4440D8F-A82B-DE4B-9347-78D9EBA4D328}" dt="2023-03-13T00:38:29.326" v="7268" actId="14100"/>
        <pc:sldMkLst>
          <pc:docMk/>
          <pc:sldMk cId="1696758543" sldId="299"/>
        </pc:sldMkLst>
        <pc:spChg chg="mod">
          <ac:chgData name="Chris Skerry" userId="83f5ff7e-8ac7-4d34-93f9-6386834725f9" providerId="ADAL" clId="{A4440D8F-A82B-DE4B-9347-78D9EBA4D328}" dt="2023-03-13T00:23:18.936" v="6584" actId="115"/>
          <ac:spMkLst>
            <pc:docMk/>
            <pc:sldMk cId="1696758543" sldId="299"/>
            <ac:spMk id="2" creationId="{E861991A-290A-9A49-8C5B-1FE9C6E0DECF}"/>
          </ac:spMkLst>
        </pc:spChg>
        <pc:spChg chg="mod">
          <ac:chgData name="Chris Skerry" userId="83f5ff7e-8ac7-4d34-93f9-6386834725f9" providerId="ADAL" clId="{A4440D8F-A82B-DE4B-9347-78D9EBA4D328}" dt="2023-03-13T00:35:17.039" v="7257" actId="207"/>
          <ac:spMkLst>
            <pc:docMk/>
            <pc:sldMk cId="1696758543" sldId="299"/>
            <ac:spMk id="3" creationId="{9FFE6624-DE47-924A-AEDE-F2D1A1754B52}"/>
          </ac:spMkLst>
        </pc:spChg>
        <pc:picChg chg="add mod">
          <ac:chgData name="Chris Skerry" userId="83f5ff7e-8ac7-4d34-93f9-6386834725f9" providerId="ADAL" clId="{A4440D8F-A82B-DE4B-9347-78D9EBA4D328}" dt="2023-03-13T00:37:15.149" v="7264" actId="1076"/>
          <ac:picMkLst>
            <pc:docMk/>
            <pc:sldMk cId="1696758543" sldId="299"/>
            <ac:picMk id="3074" creationId="{21FCDE8F-F7C1-8A9E-C7FD-34D77CA83292}"/>
          </ac:picMkLst>
        </pc:picChg>
        <pc:picChg chg="add mod">
          <ac:chgData name="Chris Skerry" userId="83f5ff7e-8ac7-4d34-93f9-6386834725f9" providerId="ADAL" clId="{A4440D8F-A82B-DE4B-9347-78D9EBA4D328}" dt="2023-03-13T00:38:29.326" v="7268" actId="14100"/>
          <ac:picMkLst>
            <pc:docMk/>
            <pc:sldMk cId="1696758543" sldId="299"/>
            <ac:picMk id="3076" creationId="{5F0F2625-7450-AB16-B9A3-0102E389FB7E}"/>
          </ac:picMkLst>
        </pc:picChg>
      </pc:sldChg>
      <pc:sldChg chg="modSp mod">
        <pc:chgData name="Chris Skerry" userId="83f5ff7e-8ac7-4d34-93f9-6386834725f9" providerId="ADAL" clId="{A4440D8F-A82B-DE4B-9347-78D9EBA4D328}" dt="2023-03-13T00:21:26.814" v="6567" actId="115"/>
        <pc:sldMkLst>
          <pc:docMk/>
          <pc:sldMk cId="1928757364" sldId="300"/>
        </pc:sldMkLst>
        <pc:spChg chg="mod">
          <ac:chgData name="Chris Skerry" userId="83f5ff7e-8ac7-4d34-93f9-6386834725f9" providerId="ADAL" clId="{A4440D8F-A82B-DE4B-9347-78D9EBA4D328}" dt="2023-03-13T00:21:26.814" v="6567" actId="115"/>
          <ac:spMkLst>
            <pc:docMk/>
            <pc:sldMk cId="1928757364" sldId="300"/>
            <ac:spMk id="2" creationId="{E861991A-290A-9A49-8C5B-1FE9C6E0DECF}"/>
          </ac:spMkLst>
        </pc:spChg>
      </pc:sldChg>
      <pc:sldChg chg="modSp add mod">
        <pc:chgData name="Chris Skerry" userId="83f5ff7e-8ac7-4d34-93f9-6386834725f9" providerId="ADAL" clId="{A4440D8F-A82B-DE4B-9347-78D9EBA4D328}" dt="2023-03-15T15:46:02.339" v="22308" actId="14100"/>
        <pc:sldMkLst>
          <pc:docMk/>
          <pc:sldMk cId="962543460" sldId="399"/>
        </pc:sldMkLst>
        <pc:spChg chg="mod">
          <ac:chgData name="Chris Skerry" userId="83f5ff7e-8ac7-4d34-93f9-6386834725f9" providerId="ADAL" clId="{A4440D8F-A82B-DE4B-9347-78D9EBA4D328}" dt="2023-03-15T15:43:43.115" v="21993" actId="20577"/>
          <ac:spMkLst>
            <pc:docMk/>
            <pc:sldMk cId="962543460" sldId="399"/>
            <ac:spMk id="2" creationId="{D8DF1C80-D9C1-5B42-AA33-7FB440604E9D}"/>
          </ac:spMkLst>
        </pc:spChg>
        <pc:spChg chg="mod">
          <ac:chgData name="Chris Skerry" userId="83f5ff7e-8ac7-4d34-93f9-6386834725f9" providerId="ADAL" clId="{A4440D8F-A82B-DE4B-9347-78D9EBA4D328}" dt="2023-03-15T15:46:02.339" v="22308" actId="14100"/>
          <ac:spMkLst>
            <pc:docMk/>
            <pc:sldMk cId="962543460" sldId="399"/>
            <ac:spMk id="3" creationId="{447E6CE1-4209-094E-83CE-6245DA90EBAD}"/>
          </ac:spMkLst>
        </pc:spChg>
      </pc:sldChg>
      <pc:sldChg chg="del">
        <pc:chgData name="Chris Skerry" userId="83f5ff7e-8ac7-4d34-93f9-6386834725f9" providerId="ADAL" clId="{A4440D8F-A82B-DE4B-9347-78D9EBA4D328}" dt="2023-03-10T16:31:17.189" v="0" actId="2696"/>
        <pc:sldMkLst>
          <pc:docMk/>
          <pc:sldMk cId="234685979" sldId="416"/>
        </pc:sldMkLst>
      </pc:sldChg>
      <pc:sldChg chg="modSp mod">
        <pc:chgData name="Chris Skerry" userId="83f5ff7e-8ac7-4d34-93f9-6386834725f9" providerId="ADAL" clId="{A4440D8F-A82B-DE4B-9347-78D9EBA4D328}" dt="2023-03-12T22:43:22.758" v="5900" actId="1076"/>
        <pc:sldMkLst>
          <pc:docMk/>
          <pc:sldMk cId="3246006973" sldId="438"/>
        </pc:sldMkLst>
        <pc:spChg chg="mod">
          <ac:chgData name="Chris Skerry" userId="83f5ff7e-8ac7-4d34-93f9-6386834725f9" providerId="ADAL" clId="{A4440D8F-A82B-DE4B-9347-78D9EBA4D328}" dt="2023-03-12T22:40:59.252" v="5791" actId="14100"/>
          <ac:spMkLst>
            <pc:docMk/>
            <pc:sldMk cId="3246006973" sldId="438"/>
            <ac:spMk id="3" creationId="{C652C7BF-61C6-7404-46D6-DFD9D6E1F706}"/>
          </ac:spMkLst>
        </pc:spChg>
        <pc:spChg chg="mod">
          <ac:chgData name="Chris Skerry" userId="83f5ff7e-8ac7-4d34-93f9-6386834725f9" providerId="ADAL" clId="{A4440D8F-A82B-DE4B-9347-78D9EBA4D328}" dt="2023-03-12T22:43:22.758" v="5900" actId="1076"/>
          <ac:spMkLst>
            <pc:docMk/>
            <pc:sldMk cId="3246006973" sldId="438"/>
            <ac:spMk id="4" creationId="{B44F46C0-AC4C-7A6B-7043-B7D8522AD21D}"/>
          </ac:spMkLst>
        </pc:spChg>
      </pc:sldChg>
      <pc:sldChg chg="del">
        <pc:chgData name="Chris Skerry" userId="83f5ff7e-8ac7-4d34-93f9-6386834725f9" providerId="ADAL" clId="{A4440D8F-A82B-DE4B-9347-78D9EBA4D328}" dt="2023-03-13T01:13:51.487" v="9078" actId="2696"/>
        <pc:sldMkLst>
          <pc:docMk/>
          <pc:sldMk cId="2865025030" sldId="442"/>
        </pc:sldMkLst>
      </pc:sldChg>
      <pc:sldChg chg="modSp mod">
        <pc:chgData name="Chris Skerry" userId="83f5ff7e-8ac7-4d34-93f9-6386834725f9" providerId="ADAL" clId="{A4440D8F-A82B-DE4B-9347-78D9EBA4D328}" dt="2023-03-13T03:29:44.586" v="14662" actId="20577"/>
        <pc:sldMkLst>
          <pc:docMk/>
          <pc:sldMk cId="2357356499" sldId="448"/>
        </pc:sldMkLst>
        <pc:spChg chg="mod">
          <ac:chgData name="Chris Skerry" userId="83f5ff7e-8ac7-4d34-93f9-6386834725f9" providerId="ADAL" clId="{A4440D8F-A82B-DE4B-9347-78D9EBA4D328}" dt="2023-03-13T03:29:44.586" v="14662" actId="20577"/>
          <ac:spMkLst>
            <pc:docMk/>
            <pc:sldMk cId="2357356499" sldId="448"/>
            <ac:spMk id="3" creationId="{447E6CE1-4209-094E-83CE-6245DA90EBAD}"/>
          </ac:spMkLst>
        </pc:spChg>
      </pc:sldChg>
      <pc:sldChg chg="del">
        <pc:chgData name="Chris Skerry" userId="83f5ff7e-8ac7-4d34-93f9-6386834725f9" providerId="ADAL" clId="{A4440D8F-A82B-DE4B-9347-78D9EBA4D328}" dt="2023-03-15T15:42:28.487" v="21990" actId="2696"/>
        <pc:sldMkLst>
          <pc:docMk/>
          <pc:sldMk cId="4167518906" sldId="457"/>
        </pc:sldMkLst>
      </pc:sldChg>
      <pc:sldChg chg="modSp mod">
        <pc:chgData name="Chris Skerry" userId="83f5ff7e-8ac7-4d34-93f9-6386834725f9" providerId="ADAL" clId="{A4440D8F-A82B-DE4B-9347-78D9EBA4D328}" dt="2023-03-13T00:21:33.780" v="6568" actId="115"/>
        <pc:sldMkLst>
          <pc:docMk/>
          <pc:sldMk cId="702234681" sldId="470"/>
        </pc:sldMkLst>
        <pc:spChg chg="mod">
          <ac:chgData name="Chris Skerry" userId="83f5ff7e-8ac7-4d34-93f9-6386834725f9" providerId="ADAL" clId="{A4440D8F-A82B-DE4B-9347-78D9EBA4D328}" dt="2023-03-13T00:21:33.780" v="6568" actId="115"/>
          <ac:spMkLst>
            <pc:docMk/>
            <pc:sldMk cId="702234681" sldId="470"/>
            <ac:spMk id="2" creationId="{E861991A-290A-9A49-8C5B-1FE9C6E0DECF}"/>
          </ac:spMkLst>
        </pc:spChg>
      </pc:sldChg>
      <pc:sldChg chg="modSp mod">
        <pc:chgData name="Chris Skerry" userId="83f5ff7e-8ac7-4d34-93f9-6386834725f9" providerId="ADAL" clId="{A4440D8F-A82B-DE4B-9347-78D9EBA4D328}" dt="2023-03-13T00:21:39.688" v="6569" actId="115"/>
        <pc:sldMkLst>
          <pc:docMk/>
          <pc:sldMk cId="3474948295" sldId="471"/>
        </pc:sldMkLst>
        <pc:spChg chg="mod">
          <ac:chgData name="Chris Skerry" userId="83f5ff7e-8ac7-4d34-93f9-6386834725f9" providerId="ADAL" clId="{A4440D8F-A82B-DE4B-9347-78D9EBA4D328}" dt="2023-03-13T00:21:39.688" v="6569" actId="115"/>
          <ac:spMkLst>
            <pc:docMk/>
            <pc:sldMk cId="3474948295" sldId="471"/>
            <ac:spMk id="2" creationId="{E861991A-290A-9A49-8C5B-1FE9C6E0DECF}"/>
          </ac:spMkLst>
        </pc:spChg>
      </pc:sldChg>
      <pc:sldChg chg="modSp mod">
        <pc:chgData name="Chris Skerry" userId="83f5ff7e-8ac7-4d34-93f9-6386834725f9" providerId="ADAL" clId="{A4440D8F-A82B-DE4B-9347-78D9EBA4D328}" dt="2023-03-13T00:21:46.730" v="6570" actId="115"/>
        <pc:sldMkLst>
          <pc:docMk/>
          <pc:sldMk cId="3770324999" sldId="472"/>
        </pc:sldMkLst>
        <pc:spChg chg="mod">
          <ac:chgData name="Chris Skerry" userId="83f5ff7e-8ac7-4d34-93f9-6386834725f9" providerId="ADAL" clId="{A4440D8F-A82B-DE4B-9347-78D9EBA4D328}" dt="2023-03-13T00:21:46.730" v="6570" actId="115"/>
          <ac:spMkLst>
            <pc:docMk/>
            <pc:sldMk cId="3770324999" sldId="472"/>
            <ac:spMk id="2" creationId="{E861991A-290A-9A49-8C5B-1FE9C6E0DECF}"/>
          </ac:spMkLst>
        </pc:spChg>
      </pc:sldChg>
      <pc:sldChg chg="modSp mod">
        <pc:chgData name="Chris Skerry" userId="83f5ff7e-8ac7-4d34-93f9-6386834725f9" providerId="ADAL" clId="{A4440D8F-A82B-DE4B-9347-78D9EBA4D328}" dt="2023-03-13T00:21:56.364" v="6571" actId="115"/>
        <pc:sldMkLst>
          <pc:docMk/>
          <pc:sldMk cId="1629444701" sldId="473"/>
        </pc:sldMkLst>
        <pc:spChg chg="mod">
          <ac:chgData name="Chris Skerry" userId="83f5ff7e-8ac7-4d34-93f9-6386834725f9" providerId="ADAL" clId="{A4440D8F-A82B-DE4B-9347-78D9EBA4D328}" dt="2023-03-13T00:21:56.364" v="6571" actId="115"/>
          <ac:spMkLst>
            <pc:docMk/>
            <pc:sldMk cId="1629444701" sldId="473"/>
            <ac:spMk id="2" creationId="{E861991A-290A-9A49-8C5B-1FE9C6E0DECF}"/>
          </ac:spMkLst>
        </pc:spChg>
      </pc:sldChg>
      <pc:sldChg chg="modSp mod">
        <pc:chgData name="Chris Skerry" userId="83f5ff7e-8ac7-4d34-93f9-6386834725f9" providerId="ADAL" clId="{A4440D8F-A82B-DE4B-9347-78D9EBA4D328}" dt="2023-03-13T00:22:03.344" v="6572" actId="115"/>
        <pc:sldMkLst>
          <pc:docMk/>
          <pc:sldMk cId="17657247" sldId="475"/>
        </pc:sldMkLst>
        <pc:spChg chg="mod">
          <ac:chgData name="Chris Skerry" userId="83f5ff7e-8ac7-4d34-93f9-6386834725f9" providerId="ADAL" clId="{A4440D8F-A82B-DE4B-9347-78D9EBA4D328}" dt="2023-03-13T00:22:03.344" v="6572" actId="115"/>
          <ac:spMkLst>
            <pc:docMk/>
            <pc:sldMk cId="17657247" sldId="475"/>
            <ac:spMk id="2" creationId="{E861991A-290A-9A49-8C5B-1FE9C6E0DECF}"/>
          </ac:spMkLst>
        </pc:spChg>
      </pc:sldChg>
      <pc:sldChg chg="modSp mod">
        <pc:chgData name="Chris Skerry" userId="83f5ff7e-8ac7-4d34-93f9-6386834725f9" providerId="ADAL" clId="{A4440D8F-A82B-DE4B-9347-78D9EBA4D328}" dt="2023-03-13T00:22:12.195" v="6573" actId="115"/>
        <pc:sldMkLst>
          <pc:docMk/>
          <pc:sldMk cId="3229574762" sldId="477"/>
        </pc:sldMkLst>
        <pc:spChg chg="mod">
          <ac:chgData name="Chris Skerry" userId="83f5ff7e-8ac7-4d34-93f9-6386834725f9" providerId="ADAL" clId="{A4440D8F-A82B-DE4B-9347-78D9EBA4D328}" dt="2023-03-13T00:22:12.195" v="6573" actId="115"/>
          <ac:spMkLst>
            <pc:docMk/>
            <pc:sldMk cId="3229574762" sldId="477"/>
            <ac:spMk id="2" creationId="{E861991A-290A-9A49-8C5B-1FE9C6E0DECF}"/>
          </ac:spMkLst>
        </pc:spChg>
      </pc:sldChg>
      <pc:sldChg chg="modSp mod">
        <pc:chgData name="Chris Skerry" userId="83f5ff7e-8ac7-4d34-93f9-6386834725f9" providerId="ADAL" clId="{A4440D8F-A82B-DE4B-9347-78D9EBA4D328}" dt="2023-03-13T00:22:18.117" v="6574" actId="115"/>
        <pc:sldMkLst>
          <pc:docMk/>
          <pc:sldMk cId="954209115" sldId="478"/>
        </pc:sldMkLst>
        <pc:spChg chg="mod">
          <ac:chgData name="Chris Skerry" userId="83f5ff7e-8ac7-4d34-93f9-6386834725f9" providerId="ADAL" clId="{A4440D8F-A82B-DE4B-9347-78D9EBA4D328}" dt="2023-03-13T00:22:18.117" v="6574" actId="115"/>
          <ac:spMkLst>
            <pc:docMk/>
            <pc:sldMk cId="954209115" sldId="478"/>
            <ac:spMk id="2" creationId="{E861991A-290A-9A49-8C5B-1FE9C6E0DECF}"/>
          </ac:spMkLst>
        </pc:spChg>
      </pc:sldChg>
      <pc:sldChg chg="addSp delSp modSp add mod">
        <pc:chgData name="Chris Skerry" userId="83f5ff7e-8ac7-4d34-93f9-6386834725f9" providerId="ADAL" clId="{A4440D8F-A82B-DE4B-9347-78D9EBA4D328}" dt="2023-03-13T00:22:24.240" v="6575" actId="115"/>
        <pc:sldMkLst>
          <pc:docMk/>
          <pc:sldMk cId="1428258863" sldId="479"/>
        </pc:sldMkLst>
        <pc:spChg chg="mod">
          <ac:chgData name="Chris Skerry" userId="83f5ff7e-8ac7-4d34-93f9-6386834725f9" providerId="ADAL" clId="{A4440D8F-A82B-DE4B-9347-78D9EBA4D328}" dt="2023-03-13T00:22:24.240" v="6575" actId="115"/>
          <ac:spMkLst>
            <pc:docMk/>
            <pc:sldMk cId="1428258863" sldId="479"/>
            <ac:spMk id="2" creationId="{E861991A-290A-9A49-8C5B-1FE9C6E0DECF}"/>
          </ac:spMkLst>
        </pc:spChg>
        <pc:spChg chg="mod">
          <ac:chgData name="Chris Skerry" userId="83f5ff7e-8ac7-4d34-93f9-6386834725f9" providerId="ADAL" clId="{A4440D8F-A82B-DE4B-9347-78D9EBA4D328}" dt="2023-03-10T16:48:04.620" v="760" actId="207"/>
          <ac:spMkLst>
            <pc:docMk/>
            <pc:sldMk cId="1428258863" sldId="479"/>
            <ac:spMk id="3" creationId="{9FFE6624-DE47-924A-AEDE-F2D1A1754B52}"/>
          </ac:spMkLst>
        </pc:spChg>
        <pc:picChg chg="del mod">
          <ac:chgData name="Chris Skerry" userId="83f5ff7e-8ac7-4d34-93f9-6386834725f9" providerId="ADAL" clId="{A4440D8F-A82B-DE4B-9347-78D9EBA4D328}" dt="2023-03-10T16:31:43.855" v="3" actId="478"/>
          <ac:picMkLst>
            <pc:docMk/>
            <pc:sldMk cId="1428258863" sldId="479"/>
            <ac:picMk id="4" creationId="{AA491A6B-D78B-005E-D092-AC4BA801F13F}"/>
          </ac:picMkLst>
        </pc:picChg>
        <pc:picChg chg="del">
          <ac:chgData name="Chris Skerry" userId="83f5ff7e-8ac7-4d34-93f9-6386834725f9" providerId="ADAL" clId="{A4440D8F-A82B-DE4B-9347-78D9EBA4D328}" dt="2023-03-10T16:31:45.393" v="4" actId="478"/>
          <ac:picMkLst>
            <pc:docMk/>
            <pc:sldMk cId="1428258863" sldId="479"/>
            <ac:picMk id="1026" creationId="{7BAE40EB-C3CA-1626-CB3B-FE5DF777EB46}"/>
          </ac:picMkLst>
        </pc:picChg>
        <pc:picChg chg="add mod">
          <ac:chgData name="Chris Skerry" userId="83f5ff7e-8ac7-4d34-93f9-6386834725f9" providerId="ADAL" clId="{A4440D8F-A82B-DE4B-9347-78D9EBA4D328}" dt="2023-03-10T19:58:12.909" v="764" actId="14100"/>
          <ac:picMkLst>
            <pc:docMk/>
            <pc:sldMk cId="1428258863" sldId="479"/>
            <ac:picMk id="1026" creationId="{BBE4B9B4-E54B-9077-A23D-28E626DF8636}"/>
          </ac:picMkLst>
        </pc:picChg>
        <pc:picChg chg="add mod">
          <ac:chgData name="Chris Skerry" userId="83f5ff7e-8ac7-4d34-93f9-6386834725f9" providerId="ADAL" clId="{A4440D8F-A82B-DE4B-9347-78D9EBA4D328}" dt="2023-03-10T19:59:19.160" v="769" actId="14100"/>
          <ac:picMkLst>
            <pc:docMk/>
            <pc:sldMk cId="1428258863" sldId="479"/>
            <ac:picMk id="1028" creationId="{7E25E1C9-09DF-1AAA-9502-8C7BBE83FAC5}"/>
          </ac:picMkLst>
        </pc:picChg>
      </pc:sldChg>
      <pc:sldChg chg="addSp delSp modSp add mod">
        <pc:chgData name="Chris Skerry" userId="83f5ff7e-8ac7-4d34-93f9-6386834725f9" providerId="ADAL" clId="{A4440D8F-A82B-DE4B-9347-78D9EBA4D328}" dt="2023-03-13T00:22:31.482" v="6576" actId="115"/>
        <pc:sldMkLst>
          <pc:docMk/>
          <pc:sldMk cId="2714330705" sldId="480"/>
        </pc:sldMkLst>
        <pc:spChg chg="mod">
          <ac:chgData name="Chris Skerry" userId="83f5ff7e-8ac7-4d34-93f9-6386834725f9" providerId="ADAL" clId="{A4440D8F-A82B-DE4B-9347-78D9EBA4D328}" dt="2023-03-13T00:22:31.482" v="6576" actId="115"/>
          <ac:spMkLst>
            <pc:docMk/>
            <pc:sldMk cId="2714330705" sldId="480"/>
            <ac:spMk id="2" creationId="{E861991A-290A-9A49-8C5B-1FE9C6E0DECF}"/>
          </ac:spMkLst>
        </pc:spChg>
        <pc:spChg chg="mod">
          <ac:chgData name="Chris Skerry" userId="83f5ff7e-8ac7-4d34-93f9-6386834725f9" providerId="ADAL" clId="{A4440D8F-A82B-DE4B-9347-78D9EBA4D328}" dt="2023-03-10T20:13:32.374" v="1621" actId="207"/>
          <ac:spMkLst>
            <pc:docMk/>
            <pc:sldMk cId="2714330705" sldId="480"/>
            <ac:spMk id="3" creationId="{9FFE6624-DE47-924A-AEDE-F2D1A1754B52}"/>
          </ac:spMkLst>
        </pc:spChg>
        <pc:picChg chg="del mod">
          <ac:chgData name="Chris Skerry" userId="83f5ff7e-8ac7-4d34-93f9-6386834725f9" providerId="ADAL" clId="{A4440D8F-A82B-DE4B-9347-78D9EBA4D328}" dt="2023-03-10T19:59:35.694" v="772" actId="478"/>
          <ac:picMkLst>
            <pc:docMk/>
            <pc:sldMk cId="2714330705" sldId="480"/>
            <ac:picMk id="1026" creationId="{BBE4B9B4-E54B-9077-A23D-28E626DF8636}"/>
          </ac:picMkLst>
        </pc:picChg>
        <pc:picChg chg="del">
          <ac:chgData name="Chris Skerry" userId="83f5ff7e-8ac7-4d34-93f9-6386834725f9" providerId="ADAL" clId="{A4440D8F-A82B-DE4B-9347-78D9EBA4D328}" dt="2023-03-10T19:59:37.157" v="773" actId="478"/>
          <ac:picMkLst>
            <pc:docMk/>
            <pc:sldMk cId="2714330705" sldId="480"/>
            <ac:picMk id="1028" creationId="{7E25E1C9-09DF-1AAA-9502-8C7BBE83FAC5}"/>
          </ac:picMkLst>
        </pc:picChg>
        <pc:picChg chg="add mod">
          <ac:chgData name="Chris Skerry" userId="83f5ff7e-8ac7-4d34-93f9-6386834725f9" providerId="ADAL" clId="{A4440D8F-A82B-DE4B-9347-78D9EBA4D328}" dt="2023-03-10T20:11:32.190" v="1469" actId="1076"/>
          <ac:picMkLst>
            <pc:docMk/>
            <pc:sldMk cId="2714330705" sldId="480"/>
            <ac:picMk id="2050" creationId="{2508AF1A-F5DF-BC8B-536F-8BEDD5D3FF4B}"/>
          </ac:picMkLst>
        </pc:picChg>
      </pc:sldChg>
      <pc:sldChg chg="addSp delSp modSp add mod">
        <pc:chgData name="Chris Skerry" userId="83f5ff7e-8ac7-4d34-93f9-6386834725f9" providerId="ADAL" clId="{A4440D8F-A82B-DE4B-9347-78D9EBA4D328}" dt="2023-03-13T00:22:43.375" v="6579" actId="115"/>
        <pc:sldMkLst>
          <pc:docMk/>
          <pc:sldMk cId="608124897" sldId="481"/>
        </pc:sldMkLst>
        <pc:spChg chg="mod">
          <ac:chgData name="Chris Skerry" userId="83f5ff7e-8ac7-4d34-93f9-6386834725f9" providerId="ADAL" clId="{A4440D8F-A82B-DE4B-9347-78D9EBA4D328}" dt="2023-03-13T00:22:43.375" v="6579" actId="115"/>
          <ac:spMkLst>
            <pc:docMk/>
            <pc:sldMk cId="608124897" sldId="481"/>
            <ac:spMk id="2" creationId="{E861991A-290A-9A49-8C5B-1FE9C6E0DECF}"/>
          </ac:spMkLst>
        </pc:spChg>
        <pc:spChg chg="mod">
          <ac:chgData name="Chris Skerry" userId="83f5ff7e-8ac7-4d34-93f9-6386834725f9" providerId="ADAL" clId="{A4440D8F-A82B-DE4B-9347-78D9EBA4D328}" dt="2023-03-10T20:29:14.549" v="2533" actId="20577"/>
          <ac:spMkLst>
            <pc:docMk/>
            <pc:sldMk cId="608124897" sldId="481"/>
            <ac:spMk id="3" creationId="{9FFE6624-DE47-924A-AEDE-F2D1A1754B52}"/>
          </ac:spMkLst>
        </pc:spChg>
        <pc:picChg chg="del">
          <ac:chgData name="Chris Skerry" userId="83f5ff7e-8ac7-4d34-93f9-6386834725f9" providerId="ADAL" clId="{A4440D8F-A82B-DE4B-9347-78D9EBA4D328}" dt="2023-03-10T20:13:46.720" v="1623" actId="478"/>
          <ac:picMkLst>
            <pc:docMk/>
            <pc:sldMk cId="608124897" sldId="481"/>
            <ac:picMk id="2050" creationId="{2508AF1A-F5DF-BC8B-536F-8BEDD5D3FF4B}"/>
          </ac:picMkLst>
        </pc:picChg>
        <pc:picChg chg="add mod">
          <ac:chgData name="Chris Skerry" userId="83f5ff7e-8ac7-4d34-93f9-6386834725f9" providerId="ADAL" clId="{A4440D8F-A82B-DE4B-9347-78D9EBA4D328}" dt="2023-03-10T20:19:37.998" v="2011" actId="14100"/>
          <ac:picMkLst>
            <pc:docMk/>
            <pc:sldMk cId="608124897" sldId="481"/>
            <ac:picMk id="3074" creationId="{5152006C-F913-CE1B-CE4B-B73CEB20CFCB}"/>
          </ac:picMkLst>
        </pc:picChg>
      </pc:sldChg>
      <pc:sldChg chg="addSp delSp modSp new mod">
        <pc:chgData name="Chris Skerry" userId="83f5ff7e-8ac7-4d34-93f9-6386834725f9" providerId="ADAL" clId="{A4440D8F-A82B-DE4B-9347-78D9EBA4D328}" dt="2023-03-11T02:50:51.889" v="3257" actId="14100"/>
        <pc:sldMkLst>
          <pc:docMk/>
          <pc:sldMk cId="1306500999" sldId="482"/>
        </pc:sldMkLst>
        <pc:spChg chg="del">
          <ac:chgData name="Chris Skerry" userId="83f5ff7e-8ac7-4d34-93f9-6386834725f9" providerId="ADAL" clId="{A4440D8F-A82B-DE4B-9347-78D9EBA4D328}" dt="2023-03-11T02:50:18.076" v="3250" actId="478"/>
          <ac:spMkLst>
            <pc:docMk/>
            <pc:sldMk cId="1306500999" sldId="482"/>
            <ac:spMk id="2" creationId="{874FA8A0-88EE-C9FC-B0B8-271846D6CDA1}"/>
          </ac:spMkLst>
        </pc:spChg>
        <pc:spChg chg="del">
          <ac:chgData name="Chris Skerry" userId="83f5ff7e-8ac7-4d34-93f9-6386834725f9" providerId="ADAL" clId="{A4440D8F-A82B-DE4B-9347-78D9EBA4D328}" dt="2023-03-11T02:50:20.077" v="3251" actId="478"/>
          <ac:spMkLst>
            <pc:docMk/>
            <pc:sldMk cId="1306500999" sldId="482"/>
            <ac:spMk id="3" creationId="{7F0A23EA-8BE5-2B6F-CC3A-3DCCCA9BB615}"/>
          </ac:spMkLst>
        </pc:spChg>
        <pc:picChg chg="add mod">
          <ac:chgData name="Chris Skerry" userId="83f5ff7e-8ac7-4d34-93f9-6386834725f9" providerId="ADAL" clId="{A4440D8F-A82B-DE4B-9347-78D9EBA4D328}" dt="2023-03-11T02:50:51.889" v="3257" actId="14100"/>
          <ac:picMkLst>
            <pc:docMk/>
            <pc:sldMk cId="1306500999" sldId="482"/>
            <ac:picMk id="6146" creationId="{8E4F12A4-F82B-27F7-CE96-2EC73627AF4A}"/>
          </ac:picMkLst>
        </pc:picChg>
      </pc:sldChg>
      <pc:sldChg chg="addSp delSp modSp add mod">
        <pc:chgData name="Chris Skerry" userId="83f5ff7e-8ac7-4d34-93f9-6386834725f9" providerId="ADAL" clId="{A4440D8F-A82B-DE4B-9347-78D9EBA4D328}" dt="2023-03-13T00:22:50.170" v="6580" actId="115"/>
        <pc:sldMkLst>
          <pc:docMk/>
          <pc:sldMk cId="1332609063" sldId="483"/>
        </pc:sldMkLst>
        <pc:spChg chg="mod">
          <ac:chgData name="Chris Skerry" userId="83f5ff7e-8ac7-4d34-93f9-6386834725f9" providerId="ADAL" clId="{A4440D8F-A82B-DE4B-9347-78D9EBA4D328}" dt="2023-03-13T00:22:50.170" v="6580" actId="115"/>
          <ac:spMkLst>
            <pc:docMk/>
            <pc:sldMk cId="1332609063" sldId="483"/>
            <ac:spMk id="2" creationId="{E861991A-290A-9A49-8C5B-1FE9C6E0DECF}"/>
          </ac:spMkLst>
        </pc:spChg>
        <pc:spChg chg="mod">
          <ac:chgData name="Chris Skerry" userId="83f5ff7e-8ac7-4d34-93f9-6386834725f9" providerId="ADAL" clId="{A4440D8F-A82B-DE4B-9347-78D9EBA4D328}" dt="2023-03-11T02:45:46.984" v="3246" actId="20577"/>
          <ac:spMkLst>
            <pc:docMk/>
            <pc:sldMk cId="1332609063" sldId="483"/>
            <ac:spMk id="3" creationId="{9FFE6624-DE47-924A-AEDE-F2D1A1754B52}"/>
          </ac:spMkLst>
        </pc:spChg>
        <pc:picChg chg="del mod">
          <ac:chgData name="Chris Skerry" userId="83f5ff7e-8ac7-4d34-93f9-6386834725f9" providerId="ADAL" clId="{A4440D8F-A82B-DE4B-9347-78D9EBA4D328}" dt="2023-03-10T20:29:30.765" v="2537" actId="478"/>
          <ac:picMkLst>
            <pc:docMk/>
            <pc:sldMk cId="1332609063" sldId="483"/>
            <ac:picMk id="3074" creationId="{5152006C-F913-CE1B-CE4B-B73CEB20CFCB}"/>
          </ac:picMkLst>
        </pc:picChg>
        <pc:picChg chg="add mod">
          <ac:chgData name="Chris Skerry" userId="83f5ff7e-8ac7-4d34-93f9-6386834725f9" providerId="ADAL" clId="{A4440D8F-A82B-DE4B-9347-78D9EBA4D328}" dt="2023-03-11T02:43:34.623" v="3221" actId="14100"/>
          <ac:picMkLst>
            <pc:docMk/>
            <pc:sldMk cId="1332609063" sldId="483"/>
            <ac:picMk id="4098" creationId="{E608CDC6-44AA-69B0-8AEB-9E7D8AA30A39}"/>
          </ac:picMkLst>
        </pc:picChg>
      </pc:sldChg>
      <pc:sldChg chg="delSp add del">
        <pc:chgData name="Chris Skerry" userId="83f5ff7e-8ac7-4d34-93f9-6386834725f9" providerId="ADAL" clId="{A4440D8F-A82B-DE4B-9347-78D9EBA4D328}" dt="2023-03-11T02:49:17.395" v="3249" actId="2696"/>
        <pc:sldMkLst>
          <pc:docMk/>
          <pc:sldMk cId="2010400204" sldId="484"/>
        </pc:sldMkLst>
        <pc:picChg chg="del">
          <ac:chgData name="Chris Skerry" userId="83f5ff7e-8ac7-4d34-93f9-6386834725f9" providerId="ADAL" clId="{A4440D8F-A82B-DE4B-9347-78D9EBA4D328}" dt="2023-03-11T02:49:14.283" v="3248" actId="478"/>
          <ac:picMkLst>
            <pc:docMk/>
            <pc:sldMk cId="2010400204" sldId="484"/>
            <ac:picMk id="4098" creationId="{E608CDC6-44AA-69B0-8AEB-9E7D8AA30A39}"/>
          </ac:picMkLst>
        </pc:picChg>
      </pc:sldChg>
      <pc:sldChg chg="addSp delSp modSp add mod">
        <pc:chgData name="Chris Skerry" userId="83f5ff7e-8ac7-4d34-93f9-6386834725f9" providerId="ADAL" clId="{A4440D8F-A82B-DE4B-9347-78D9EBA4D328}" dt="2023-03-13T00:23:03.392" v="6582" actId="115"/>
        <pc:sldMkLst>
          <pc:docMk/>
          <pc:sldMk cId="3612853034" sldId="484"/>
        </pc:sldMkLst>
        <pc:spChg chg="mod">
          <ac:chgData name="Chris Skerry" userId="83f5ff7e-8ac7-4d34-93f9-6386834725f9" providerId="ADAL" clId="{A4440D8F-A82B-DE4B-9347-78D9EBA4D328}" dt="2023-03-13T00:23:03.392" v="6582" actId="115"/>
          <ac:spMkLst>
            <pc:docMk/>
            <pc:sldMk cId="3612853034" sldId="484"/>
            <ac:spMk id="2" creationId="{E861991A-290A-9A49-8C5B-1FE9C6E0DECF}"/>
          </ac:spMkLst>
        </pc:spChg>
        <pc:spChg chg="mod">
          <ac:chgData name="Chris Skerry" userId="83f5ff7e-8ac7-4d34-93f9-6386834725f9" providerId="ADAL" clId="{A4440D8F-A82B-DE4B-9347-78D9EBA4D328}" dt="2023-03-11T03:31:48.879" v="4384" actId="207"/>
          <ac:spMkLst>
            <pc:docMk/>
            <pc:sldMk cId="3612853034" sldId="484"/>
            <ac:spMk id="3" creationId="{9FFE6624-DE47-924A-AEDE-F2D1A1754B52}"/>
          </ac:spMkLst>
        </pc:spChg>
        <pc:picChg chg="del">
          <ac:chgData name="Chris Skerry" userId="83f5ff7e-8ac7-4d34-93f9-6386834725f9" providerId="ADAL" clId="{A4440D8F-A82B-DE4B-9347-78D9EBA4D328}" dt="2023-03-11T03:19:48.687" v="3904" actId="478"/>
          <ac:picMkLst>
            <pc:docMk/>
            <pc:sldMk cId="3612853034" sldId="484"/>
            <ac:picMk id="5" creationId="{ECDB0F28-125B-396F-E72F-F19EBCB01610}"/>
          </ac:picMkLst>
        </pc:picChg>
        <pc:picChg chg="add del mod modCrop">
          <ac:chgData name="Chris Skerry" userId="83f5ff7e-8ac7-4d34-93f9-6386834725f9" providerId="ADAL" clId="{A4440D8F-A82B-DE4B-9347-78D9EBA4D328}" dt="2023-03-11T03:20:25.472" v="3908" actId="478"/>
          <ac:picMkLst>
            <pc:docMk/>
            <pc:sldMk cId="3612853034" sldId="484"/>
            <ac:picMk id="6" creationId="{047F39E6-9BD0-9A5C-FBC6-9FE431102521}"/>
          </ac:picMkLst>
        </pc:picChg>
        <pc:picChg chg="add mod modCrop">
          <ac:chgData name="Chris Skerry" userId="83f5ff7e-8ac7-4d34-93f9-6386834725f9" providerId="ADAL" clId="{A4440D8F-A82B-DE4B-9347-78D9EBA4D328}" dt="2023-03-11T03:22:23.023" v="3917" actId="14100"/>
          <ac:picMkLst>
            <pc:docMk/>
            <pc:sldMk cId="3612853034" sldId="484"/>
            <ac:picMk id="8" creationId="{6565AE12-4BEF-C0E8-8FA2-691A26DDC50E}"/>
          </ac:picMkLst>
        </pc:picChg>
      </pc:sldChg>
      <pc:sldChg chg="addSp delSp modSp new mod">
        <pc:chgData name="Chris Skerry" userId="83f5ff7e-8ac7-4d34-93f9-6386834725f9" providerId="ADAL" clId="{A4440D8F-A82B-DE4B-9347-78D9EBA4D328}" dt="2023-03-11T03:35:07.115" v="4400" actId="1076"/>
        <pc:sldMkLst>
          <pc:docMk/>
          <pc:sldMk cId="2773770231" sldId="485"/>
        </pc:sldMkLst>
        <pc:spChg chg="del">
          <ac:chgData name="Chris Skerry" userId="83f5ff7e-8ac7-4d34-93f9-6386834725f9" providerId="ADAL" clId="{A4440D8F-A82B-DE4B-9347-78D9EBA4D328}" dt="2023-03-11T03:31:59.206" v="4386" actId="478"/>
          <ac:spMkLst>
            <pc:docMk/>
            <pc:sldMk cId="2773770231" sldId="485"/>
            <ac:spMk id="2" creationId="{FF7AC4FB-A8AC-C1C4-45BB-A6DD9BFE4851}"/>
          </ac:spMkLst>
        </pc:spChg>
        <pc:spChg chg="del">
          <ac:chgData name="Chris Skerry" userId="83f5ff7e-8ac7-4d34-93f9-6386834725f9" providerId="ADAL" clId="{A4440D8F-A82B-DE4B-9347-78D9EBA4D328}" dt="2023-03-11T03:32:01.513" v="4387" actId="478"/>
          <ac:spMkLst>
            <pc:docMk/>
            <pc:sldMk cId="2773770231" sldId="485"/>
            <ac:spMk id="3" creationId="{D5C1ED1E-4938-275E-4F4C-BBFA6D5F807D}"/>
          </ac:spMkLst>
        </pc:spChg>
        <pc:picChg chg="add mod modCrop">
          <ac:chgData name="Chris Skerry" userId="83f5ff7e-8ac7-4d34-93f9-6386834725f9" providerId="ADAL" clId="{A4440D8F-A82B-DE4B-9347-78D9EBA4D328}" dt="2023-03-11T03:35:07.115" v="4400" actId="1076"/>
          <ac:picMkLst>
            <pc:docMk/>
            <pc:sldMk cId="2773770231" sldId="485"/>
            <ac:picMk id="5" creationId="{44A9235F-EFB1-E8A1-2740-58AC2777A641}"/>
          </ac:picMkLst>
        </pc:picChg>
      </pc:sldChg>
      <pc:sldChg chg="addSp delSp modSp add mod">
        <pc:chgData name="Chris Skerry" userId="83f5ff7e-8ac7-4d34-93f9-6386834725f9" providerId="ADAL" clId="{A4440D8F-A82B-DE4B-9347-78D9EBA4D328}" dt="2023-03-13T00:23:08.973" v="6583" actId="115"/>
        <pc:sldMkLst>
          <pc:docMk/>
          <pc:sldMk cId="542851065" sldId="486"/>
        </pc:sldMkLst>
        <pc:spChg chg="mod">
          <ac:chgData name="Chris Skerry" userId="83f5ff7e-8ac7-4d34-93f9-6386834725f9" providerId="ADAL" clId="{A4440D8F-A82B-DE4B-9347-78D9EBA4D328}" dt="2023-03-13T00:23:08.973" v="6583" actId="115"/>
          <ac:spMkLst>
            <pc:docMk/>
            <pc:sldMk cId="542851065" sldId="486"/>
            <ac:spMk id="2" creationId="{E861991A-290A-9A49-8C5B-1FE9C6E0DECF}"/>
          </ac:spMkLst>
        </pc:spChg>
        <pc:spChg chg="mod">
          <ac:chgData name="Chris Skerry" userId="83f5ff7e-8ac7-4d34-93f9-6386834725f9" providerId="ADAL" clId="{A4440D8F-A82B-DE4B-9347-78D9EBA4D328}" dt="2023-03-12T22:26:16.702" v="4882" actId="207"/>
          <ac:spMkLst>
            <pc:docMk/>
            <pc:sldMk cId="542851065" sldId="486"/>
            <ac:spMk id="3" creationId="{9FFE6624-DE47-924A-AEDE-F2D1A1754B52}"/>
          </ac:spMkLst>
        </pc:spChg>
        <pc:picChg chg="del">
          <ac:chgData name="Chris Skerry" userId="83f5ff7e-8ac7-4d34-93f9-6386834725f9" providerId="ADAL" clId="{A4440D8F-A82B-DE4B-9347-78D9EBA4D328}" dt="2023-03-12T22:18:33.953" v="4452" actId="478"/>
          <ac:picMkLst>
            <pc:docMk/>
            <pc:sldMk cId="542851065" sldId="486"/>
            <ac:picMk id="8" creationId="{6565AE12-4BEF-C0E8-8FA2-691A26DDC50E}"/>
          </ac:picMkLst>
        </pc:picChg>
        <pc:picChg chg="add mod">
          <ac:chgData name="Chris Skerry" userId="83f5ff7e-8ac7-4d34-93f9-6386834725f9" providerId="ADAL" clId="{A4440D8F-A82B-DE4B-9347-78D9EBA4D328}" dt="2023-03-12T22:29:50.195" v="4895" actId="14100"/>
          <ac:picMkLst>
            <pc:docMk/>
            <pc:sldMk cId="542851065" sldId="486"/>
            <ac:picMk id="1026" creationId="{E7C99FAA-0E4E-8A51-35EF-B16DD2D926EB}"/>
          </ac:picMkLst>
        </pc:picChg>
        <pc:picChg chg="add mod">
          <ac:chgData name="Chris Skerry" userId="83f5ff7e-8ac7-4d34-93f9-6386834725f9" providerId="ADAL" clId="{A4440D8F-A82B-DE4B-9347-78D9EBA4D328}" dt="2023-03-12T22:29:46.605" v="4894" actId="14100"/>
          <ac:picMkLst>
            <pc:docMk/>
            <pc:sldMk cId="542851065" sldId="486"/>
            <ac:picMk id="1028" creationId="{3E48A847-85F8-59C2-C38E-BA2A128E4A5A}"/>
          </ac:picMkLst>
        </pc:picChg>
      </pc:sldChg>
      <pc:sldChg chg="modSp add mod">
        <pc:chgData name="Chris Skerry" userId="83f5ff7e-8ac7-4d34-93f9-6386834725f9" providerId="ADAL" clId="{A4440D8F-A82B-DE4B-9347-78D9EBA4D328}" dt="2023-03-12T22:49:30.705" v="6511" actId="14100"/>
        <pc:sldMkLst>
          <pc:docMk/>
          <pc:sldMk cId="1735060834" sldId="487"/>
        </pc:sldMkLst>
        <pc:spChg chg="mod">
          <ac:chgData name="Chris Skerry" userId="83f5ff7e-8ac7-4d34-93f9-6386834725f9" providerId="ADAL" clId="{A4440D8F-A82B-DE4B-9347-78D9EBA4D328}" dt="2023-03-12T22:48:17.344" v="6405" actId="1076"/>
          <ac:spMkLst>
            <pc:docMk/>
            <pc:sldMk cId="1735060834" sldId="487"/>
            <ac:spMk id="3" creationId="{C652C7BF-61C6-7404-46D6-DFD9D6E1F706}"/>
          </ac:spMkLst>
        </pc:spChg>
        <pc:spChg chg="mod">
          <ac:chgData name="Chris Skerry" userId="83f5ff7e-8ac7-4d34-93f9-6386834725f9" providerId="ADAL" clId="{A4440D8F-A82B-DE4B-9347-78D9EBA4D328}" dt="2023-03-12T22:49:30.705" v="6511" actId="14100"/>
          <ac:spMkLst>
            <pc:docMk/>
            <pc:sldMk cId="1735060834" sldId="487"/>
            <ac:spMk id="4" creationId="{B44F46C0-AC4C-7A6B-7043-B7D8522AD21D}"/>
          </ac:spMkLst>
        </pc:spChg>
      </pc:sldChg>
      <pc:sldChg chg="addSp delSp modSp new mod">
        <pc:chgData name="Chris Skerry" userId="83f5ff7e-8ac7-4d34-93f9-6386834725f9" providerId="ADAL" clId="{A4440D8F-A82B-DE4B-9347-78D9EBA4D328}" dt="2023-03-12T23:01:02.296" v="6565" actId="14100"/>
        <pc:sldMkLst>
          <pc:docMk/>
          <pc:sldMk cId="1996341037" sldId="488"/>
        </pc:sldMkLst>
        <pc:spChg chg="del">
          <ac:chgData name="Chris Skerry" userId="83f5ff7e-8ac7-4d34-93f9-6386834725f9" providerId="ADAL" clId="{A4440D8F-A82B-DE4B-9347-78D9EBA4D328}" dt="2023-03-12T22:50:23.283" v="6513" actId="478"/>
          <ac:spMkLst>
            <pc:docMk/>
            <pc:sldMk cId="1996341037" sldId="488"/>
            <ac:spMk id="2" creationId="{DF640E37-2E03-4976-9454-FAA00F0DD43E}"/>
          </ac:spMkLst>
        </pc:spChg>
        <pc:spChg chg="del">
          <ac:chgData name="Chris Skerry" userId="83f5ff7e-8ac7-4d34-93f9-6386834725f9" providerId="ADAL" clId="{A4440D8F-A82B-DE4B-9347-78D9EBA4D328}" dt="2023-03-12T22:50:25.577" v="6514" actId="478"/>
          <ac:spMkLst>
            <pc:docMk/>
            <pc:sldMk cId="1996341037" sldId="488"/>
            <ac:spMk id="3" creationId="{0CDDC75D-1E65-0BD8-B636-F289D0DBE3E0}"/>
          </ac:spMkLst>
        </pc:spChg>
        <pc:picChg chg="add mod modCrop">
          <ac:chgData name="Chris Skerry" userId="83f5ff7e-8ac7-4d34-93f9-6386834725f9" providerId="ADAL" clId="{A4440D8F-A82B-DE4B-9347-78D9EBA4D328}" dt="2023-03-12T22:55:19.894" v="6541" actId="1076"/>
          <ac:picMkLst>
            <pc:docMk/>
            <pc:sldMk cId="1996341037" sldId="488"/>
            <ac:picMk id="5" creationId="{BDAAD3B7-D96A-CFA4-1441-295F9B87DECF}"/>
          </ac:picMkLst>
        </pc:picChg>
        <pc:picChg chg="add mod modCrop">
          <ac:chgData name="Chris Skerry" userId="83f5ff7e-8ac7-4d34-93f9-6386834725f9" providerId="ADAL" clId="{A4440D8F-A82B-DE4B-9347-78D9EBA4D328}" dt="2023-03-12T22:55:25.191" v="6542" actId="1076"/>
          <ac:picMkLst>
            <pc:docMk/>
            <pc:sldMk cId="1996341037" sldId="488"/>
            <ac:picMk id="7" creationId="{06839EA6-1D3B-03F7-E024-408289A1C50B}"/>
          </ac:picMkLst>
        </pc:picChg>
        <pc:picChg chg="add mod modCrop">
          <ac:chgData name="Chris Skerry" userId="83f5ff7e-8ac7-4d34-93f9-6386834725f9" providerId="ADAL" clId="{A4440D8F-A82B-DE4B-9347-78D9EBA4D328}" dt="2023-03-12T22:55:31.369" v="6543" actId="1076"/>
          <ac:picMkLst>
            <pc:docMk/>
            <pc:sldMk cId="1996341037" sldId="488"/>
            <ac:picMk id="9" creationId="{1BC4CF7A-C132-DEBA-ABEC-77A921ADD31A}"/>
          </ac:picMkLst>
        </pc:picChg>
        <pc:picChg chg="add mod modCrop">
          <ac:chgData name="Chris Skerry" userId="83f5ff7e-8ac7-4d34-93f9-6386834725f9" providerId="ADAL" clId="{A4440D8F-A82B-DE4B-9347-78D9EBA4D328}" dt="2023-03-12T22:56:43.736" v="6555" actId="1076"/>
          <ac:picMkLst>
            <pc:docMk/>
            <pc:sldMk cId="1996341037" sldId="488"/>
            <ac:picMk id="11" creationId="{40119DD6-AFD2-41CF-7080-D2DD39E5616E}"/>
          </ac:picMkLst>
        </pc:picChg>
        <pc:picChg chg="add mod">
          <ac:chgData name="Chris Skerry" userId="83f5ff7e-8ac7-4d34-93f9-6386834725f9" providerId="ADAL" clId="{A4440D8F-A82B-DE4B-9347-78D9EBA4D328}" dt="2023-03-12T22:59:52.140" v="6560" actId="14100"/>
          <ac:picMkLst>
            <pc:docMk/>
            <pc:sldMk cId="1996341037" sldId="488"/>
            <ac:picMk id="2050" creationId="{8D2777E9-AFE2-0137-CA2B-4AC3EE78DC57}"/>
          </ac:picMkLst>
        </pc:picChg>
        <pc:picChg chg="add mod">
          <ac:chgData name="Chris Skerry" userId="83f5ff7e-8ac7-4d34-93f9-6386834725f9" providerId="ADAL" clId="{A4440D8F-A82B-DE4B-9347-78D9EBA4D328}" dt="2023-03-12T23:01:02.296" v="6565" actId="14100"/>
          <ac:picMkLst>
            <pc:docMk/>
            <pc:sldMk cId="1996341037" sldId="488"/>
            <ac:picMk id="2052" creationId="{23B91EF1-B07D-2CCF-4C66-66121662C527}"/>
          </ac:picMkLst>
        </pc:picChg>
      </pc:sldChg>
      <pc:sldChg chg="addSp delSp modSp add mod">
        <pc:chgData name="Chris Skerry" userId="83f5ff7e-8ac7-4d34-93f9-6386834725f9" providerId="ADAL" clId="{A4440D8F-A82B-DE4B-9347-78D9EBA4D328}" dt="2023-03-13T00:52:28.172" v="7920" actId="207"/>
        <pc:sldMkLst>
          <pc:docMk/>
          <pc:sldMk cId="150907653" sldId="489"/>
        </pc:sldMkLst>
        <pc:spChg chg="mod">
          <ac:chgData name="Chris Skerry" userId="83f5ff7e-8ac7-4d34-93f9-6386834725f9" providerId="ADAL" clId="{A4440D8F-A82B-DE4B-9347-78D9EBA4D328}" dt="2023-03-13T00:52:28.172" v="7920" actId="207"/>
          <ac:spMkLst>
            <pc:docMk/>
            <pc:sldMk cId="150907653" sldId="489"/>
            <ac:spMk id="3" creationId="{9FFE6624-DE47-924A-AEDE-F2D1A1754B52}"/>
          </ac:spMkLst>
        </pc:spChg>
        <pc:picChg chg="del">
          <ac:chgData name="Chris Skerry" userId="83f5ff7e-8ac7-4d34-93f9-6386834725f9" providerId="ADAL" clId="{A4440D8F-A82B-DE4B-9347-78D9EBA4D328}" dt="2023-03-13T00:39:28.155" v="7270" actId="478"/>
          <ac:picMkLst>
            <pc:docMk/>
            <pc:sldMk cId="150907653" sldId="489"/>
            <ac:picMk id="3074" creationId="{21FCDE8F-F7C1-8A9E-C7FD-34D77CA83292}"/>
          </ac:picMkLst>
        </pc:picChg>
        <pc:picChg chg="del">
          <ac:chgData name="Chris Skerry" userId="83f5ff7e-8ac7-4d34-93f9-6386834725f9" providerId="ADAL" clId="{A4440D8F-A82B-DE4B-9347-78D9EBA4D328}" dt="2023-03-13T00:39:30.630" v="7271" actId="478"/>
          <ac:picMkLst>
            <pc:docMk/>
            <pc:sldMk cId="150907653" sldId="489"/>
            <ac:picMk id="3076" creationId="{5F0F2625-7450-AB16-B9A3-0102E389FB7E}"/>
          </ac:picMkLst>
        </pc:picChg>
        <pc:picChg chg="add mod">
          <ac:chgData name="Chris Skerry" userId="83f5ff7e-8ac7-4d34-93f9-6386834725f9" providerId="ADAL" clId="{A4440D8F-A82B-DE4B-9347-78D9EBA4D328}" dt="2023-03-13T00:50:55.910" v="7918" actId="14100"/>
          <ac:picMkLst>
            <pc:docMk/>
            <pc:sldMk cId="150907653" sldId="489"/>
            <ac:picMk id="4098" creationId="{47F13A4F-3D24-FD1E-9AC0-BED17772DE16}"/>
          </ac:picMkLst>
        </pc:picChg>
      </pc:sldChg>
      <pc:sldChg chg="addSp delSp modSp add mod">
        <pc:chgData name="Chris Skerry" userId="83f5ff7e-8ac7-4d34-93f9-6386834725f9" providerId="ADAL" clId="{A4440D8F-A82B-DE4B-9347-78D9EBA4D328}" dt="2023-03-13T01:05:30.178" v="8631" actId="207"/>
        <pc:sldMkLst>
          <pc:docMk/>
          <pc:sldMk cId="3761611370" sldId="490"/>
        </pc:sldMkLst>
        <pc:spChg chg="mod">
          <ac:chgData name="Chris Skerry" userId="83f5ff7e-8ac7-4d34-93f9-6386834725f9" providerId="ADAL" clId="{A4440D8F-A82B-DE4B-9347-78D9EBA4D328}" dt="2023-03-13T01:05:30.178" v="8631" actId="207"/>
          <ac:spMkLst>
            <pc:docMk/>
            <pc:sldMk cId="3761611370" sldId="490"/>
            <ac:spMk id="3" creationId="{9FFE6624-DE47-924A-AEDE-F2D1A1754B52}"/>
          </ac:spMkLst>
        </pc:spChg>
        <pc:picChg chg="del">
          <ac:chgData name="Chris Skerry" userId="83f5ff7e-8ac7-4d34-93f9-6386834725f9" providerId="ADAL" clId="{A4440D8F-A82B-DE4B-9347-78D9EBA4D328}" dt="2023-03-13T00:53:00.818" v="7922" actId="478"/>
          <ac:picMkLst>
            <pc:docMk/>
            <pc:sldMk cId="3761611370" sldId="490"/>
            <ac:picMk id="4098" creationId="{47F13A4F-3D24-FD1E-9AC0-BED17772DE16}"/>
          </ac:picMkLst>
        </pc:picChg>
        <pc:picChg chg="add mod">
          <ac:chgData name="Chris Skerry" userId="83f5ff7e-8ac7-4d34-93f9-6386834725f9" providerId="ADAL" clId="{A4440D8F-A82B-DE4B-9347-78D9EBA4D328}" dt="2023-03-13T01:04:42.248" v="8629" actId="14100"/>
          <ac:picMkLst>
            <pc:docMk/>
            <pc:sldMk cId="3761611370" sldId="490"/>
            <ac:picMk id="5122" creationId="{64C3EC03-7B2F-2826-0D34-CE84203FF62C}"/>
          </ac:picMkLst>
        </pc:picChg>
      </pc:sldChg>
      <pc:sldChg chg="addSp delSp modSp add mod">
        <pc:chgData name="Chris Skerry" userId="83f5ff7e-8ac7-4d34-93f9-6386834725f9" providerId="ADAL" clId="{A4440D8F-A82B-DE4B-9347-78D9EBA4D328}" dt="2023-03-13T01:40:54.007" v="10329" actId="14100"/>
        <pc:sldMkLst>
          <pc:docMk/>
          <pc:sldMk cId="1015021608" sldId="491"/>
        </pc:sldMkLst>
        <pc:spChg chg="mod">
          <ac:chgData name="Chris Skerry" userId="83f5ff7e-8ac7-4d34-93f9-6386834725f9" providerId="ADAL" clId="{A4440D8F-A82B-DE4B-9347-78D9EBA4D328}" dt="2023-03-13T01:38:48.790" v="10320" actId="1076"/>
          <ac:spMkLst>
            <pc:docMk/>
            <pc:sldMk cId="1015021608" sldId="491"/>
            <ac:spMk id="3" creationId="{9FFE6624-DE47-924A-AEDE-F2D1A1754B52}"/>
          </ac:spMkLst>
        </pc:spChg>
        <pc:picChg chg="del">
          <ac:chgData name="Chris Skerry" userId="83f5ff7e-8ac7-4d34-93f9-6386834725f9" providerId="ADAL" clId="{A4440D8F-A82B-DE4B-9347-78D9EBA4D328}" dt="2023-03-13T01:06:32.356" v="8633" actId="478"/>
          <ac:picMkLst>
            <pc:docMk/>
            <pc:sldMk cId="1015021608" sldId="491"/>
            <ac:picMk id="5122" creationId="{64C3EC03-7B2F-2826-0D34-CE84203FF62C}"/>
          </ac:picMkLst>
        </pc:picChg>
        <pc:picChg chg="add mod">
          <ac:chgData name="Chris Skerry" userId="83f5ff7e-8ac7-4d34-93f9-6386834725f9" providerId="ADAL" clId="{A4440D8F-A82B-DE4B-9347-78D9EBA4D328}" dt="2023-03-13T01:40:07.306" v="10324" actId="14100"/>
          <ac:picMkLst>
            <pc:docMk/>
            <pc:sldMk cId="1015021608" sldId="491"/>
            <ac:picMk id="6146" creationId="{CC1D3DD8-59F7-9F62-1A72-B2B0CCFD2129}"/>
          </ac:picMkLst>
        </pc:picChg>
        <pc:picChg chg="add mod">
          <ac:chgData name="Chris Skerry" userId="83f5ff7e-8ac7-4d34-93f9-6386834725f9" providerId="ADAL" clId="{A4440D8F-A82B-DE4B-9347-78D9EBA4D328}" dt="2023-03-13T01:40:54.007" v="10329" actId="14100"/>
          <ac:picMkLst>
            <pc:docMk/>
            <pc:sldMk cId="1015021608" sldId="491"/>
            <ac:picMk id="6148" creationId="{1135FC5E-4C75-C02B-73AA-7594DDBA9F4C}"/>
          </ac:picMkLst>
        </pc:picChg>
      </pc:sldChg>
      <pc:sldChg chg="delSp modSp add mod">
        <pc:chgData name="Chris Skerry" userId="83f5ff7e-8ac7-4d34-93f9-6386834725f9" providerId="ADAL" clId="{A4440D8F-A82B-DE4B-9347-78D9EBA4D328}" dt="2023-03-13T01:59:27.357" v="10805" actId="313"/>
        <pc:sldMkLst>
          <pc:docMk/>
          <pc:sldMk cId="2658874059" sldId="492"/>
        </pc:sldMkLst>
        <pc:spChg chg="del mod">
          <ac:chgData name="Chris Skerry" userId="83f5ff7e-8ac7-4d34-93f9-6386834725f9" providerId="ADAL" clId="{A4440D8F-A82B-DE4B-9347-78D9EBA4D328}" dt="2023-03-13T01:26:46.611" v="9875" actId="478"/>
          <ac:spMkLst>
            <pc:docMk/>
            <pc:sldMk cId="2658874059" sldId="492"/>
            <ac:spMk id="2" creationId="{15F533EF-3A10-7EA1-F3E3-1521232DABB9}"/>
          </ac:spMkLst>
        </pc:spChg>
        <pc:spChg chg="mod">
          <ac:chgData name="Chris Skerry" userId="83f5ff7e-8ac7-4d34-93f9-6386834725f9" providerId="ADAL" clId="{A4440D8F-A82B-DE4B-9347-78D9EBA4D328}" dt="2023-03-13T01:59:27.357" v="10805" actId="313"/>
          <ac:spMkLst>
            <pc:docMk/>
            <pc:sldMk cId="2658874059" sldId="492"/>
            <ac:spMk id="3" creationId="{C652C7BF-61C6-7404-46D6-DFD9D6E1F706}"/>
          </ac:spMkLst>
        </pc:spChg>
        <pc:spChg chg="mod">
          <ac:chgData name="Chris Skerry" userId="83f5ff7e-8ac7-4d34-93f9-6386834725f9" providerId="ADAL" clId="{A4440D8F-A82B-DE4B-9347-78D9EBA4D328}" dt="2023-03-13T01:31:08.819" v="10118" actId="1076"/>
          <ac:spMkLst>
            <pc:docMk/>
            <pc:sldMk cId="2658874059" sldId="492"/>
            <ac:spMk id="4" creationId="{B44F46C0-AC4C-7A6B-7043-B7D8522AD21D}"/>
          </ac:spMkLst>
        </pc:spChg>
      </pc:sldChg>
      <pc:sldChg chg="addSp delSp modSp add mod">
        <pc:chgData name="Chris Skerry" userId="83f5ff7e-8ac7-4d34-93f9-6386834725f9" providerId="ADAL" clId="{A4440D8F-A82B-DE4B-9347-78D9EBA4D328}" dt="2023-03-13T01:57:41.745" v="10799" actId="14100"/>
        <pc:sldMkLst>
          <pc:docMk/>
          <pc:sldMk cId="2391369774" sldId="493"/>
        </pc:sldMkLst>
        <pc:spChg chg="mod">
          <ac:chgData name="Chris Skerry" userId="83f5ff7e-8ac7-4d34-93f9-6386834725f9" providerId="ADAL" clId="{A4440D8F-A82B-DE4B-9347-78D9EBA4D328}" dt="2023-03-13T01:55:25.614" v="10788" actId="20577"/>
          <ac:spMkLst>
            <pc:docMk/>
            <pc:sldMk cId="2391369774" sldId="493"/>
            <ac:spMk id="3" creationId="{9FFE6624-DE47-924A-AEDE-F2D1A1754B52}"/>
          </ac:spMkLst>
        </pc:spChg>
        <pc:picChg chg="del">
          <ac:chgData name="Chris Skerry" userId="83f5ff7e-8ac7-4d34-93f9-6386834725f9" providerId="ADAL" clId="{A4440D8F-A82B-DE4B-9347-78D9EBA4D328}" dt="2023-03-13T01:41:35.228" v="10331" actId="478"/>
          <ac:picMkLst>
            <pc:docMk/>
            <pc:sldMk cId="2391369774" sldId="493"/>
            <ac:picMk id="6146" creationId="{CC1D3DD8-59F7-9F62-1A72-B2B0CCFD2129}"/>
          </ac:picMkLst>
        </pc:picChg>
        <pc:picChg chg="del">
          <ac:chgData name="Chris Skerry" userId="83f5ff7e-8ac7-4d34-93f9-6386834725f9" providerId="ADAL" clId="{A4440D8F-A82B-DE4B-9347-78D9EBA4D328}" dt="2023-03-13T01:41:37.953" v="10332" actId="478"/>
          <ac:picMkLst>
            <pc:docMk/>
            <pc:sldMk cId="2391369774" sldId="493"/>
            <ac:picMk id="6148" creationId="{1135FC5E-4C75-C02B-73AA-7594DDBA9F4C}"/>
          </ac:picMkLst>
        </pc:picChg>
        <pc:picChg chg="add mod">
          <ac:chgData name="Chris Skerry" userId="83f5ff7e-8ac7-4d34-93f9-6386834725f9" providerId="ADAL" clId="{A4440D8F-A82B-DE4B-9347-78D9EBA4D328}" dt="2023-03-13T01:55:03.551" v="10775" actId="14100"/>
          <ac:picMkLst>
            <pc:docMk/>
            <pc:sldMk cId="2391369774" sldId="493"/>
            <ac:picMk id="7170" creationId="{945B1856-AAB0-9437-BD34-D823D0040247}"/>
          </ac:picMkLst>
        </pc:picChg>
        <pc:picChg chg="add mod">
          <ac:chgData name="Chris Skerry" userId="83f5ff7e-8ac7-4d34-93f9-6386834725f9" providerId="ADAL" clId="{A4440D8F-A82B-DE4B-9347-78D9EBA4D328}" dt="2023-03-13T01:57:41.745" v="10799" actId="14100"/>
          <ac:picMkLst>
            <pc:docMk/>
            <pc:sldMk cId="2391369774" sldId="493"/>
            <ac:picMk id="7172" creationId="{DFF80976-3E7F-E8A3-03C4-23CC60A7F67D}"/>
          </ac:picMkLst>
        </pc:picChg>
      </pc:sldChg>
      <pc:sldChg chg="modSp add mod">
        <pc:chgData name="Chris Skerry" userId="83f5ff7e-8ac7-4d34-93f9-6386834725f9" providerId="ADAL" clId="{A4440D8F-A82B-DE4B-9347-78D9EBA4D328}" dt="2023-03-13T02:03:52.438" v="11194" actId="20577"/>
        <pc:sldMkLst>
          <pc:docMk/>
          <pc:sldMk cId="726377243" sldId="494"/>
        </pc:sldMkLst>
        <pc:spChg chg="mod">
          <ac:chgData name="Chris Skerry" userId="83f5ff7e-8ac7-4d34-93f9-6386834725f9" providerId="ADAL" clId="{A4440D8F-A82B-DE4B-9347-78D9EBA4D328}" dt="2023-03-13T02:03:52.438" v="11194" actId="20577"/>
          <ac:spMkLst>
            <pc:docMk/>
            <pc:sldMk cId="726377243" sldId="494"/>
            <ac:spMk id="3" creationId="{C652C7BF-61C6-7404-46D6-DFD9D6E1F706}"/>
          </ac:spMkLst>
        </pc:spChg>
        <pc:spChg chg="mod">
          <ac:chgData name="Chris Skerry" userId="83f5ff7e-8ac7-4d34-93f9-6386834725f9" providerId="ADAL" clId="{A4440D8F-A82B-DE4B-9347-78D9EBA4D328}" dt="2023-03-13T02:03:40.510" v="11193" actId="1076"/>
          <ac:spMkLst>
            <pc:docMk/>
            <pc:sldMk cId="726377243" sldId="494"/>
            <ac:spMk id="4" creationId="{B44F46C0-AC4C-7A6B-7043-B7D8522AD21D}"/>
          </ac:spMkLst>
        </pc:spChg>
      </pc:sldChg>
      <pc:sldChg chg="addSp delSp modSp add mod">
        <pc:chgData name="Chris Skerry" userId="83f5ff7e-8ac7-4d34-93f9-6386834725f9" providerId="ADAL" clId="{A4440D8F-A82B-DE4B-9347-78D9EBA4D328}" dt="2023-03-13T02:15:39.546" v="11721" actId="20577"/>
        <pc:sldMkLst>
          <pc:docMk/>
          <pc:sldMk cId="2044793593" sldId="495"/>
        </pc:sldMkLst>
        <pc:spChg chg="mod">
          <ac:chgData name="Chris Skerry" userId="83f5ff7e-8ac7-4d34-93f9-6386834725f9" providerId="ADAL" clId="{A4440D8F-A82B-DE4B-9347-78D9EBA4D328}" dt="2023-03-13T02:15:39.546" v="11721" actId="20577"/>
          <ac:spMkLst>
            <pc:docMk/>
            <pc:sldMk cId="2044793593" sldId="495"/>
            <ac:spMk id="3" creationId="{9FFE6624-DE47-924A-AEDE-F2D1A1754B52}"/>
          </ac:spMkLst>
        </pc:spChg>
        <pc:picChg chg="del">
          <ac:chgData name="Chris Skerry" userId="83f5ff7e-8ac7-4d34-93f9-6386834725f9" providerId="ADAL" clId="{A4440D8F-A82B-DE4B-9347-78D9EBA4D328}" dt="2023-03-13T02:05:10.987" v="11196" actId="478"/>
          <ac:picMkLst>
            <pc:docMk/>
            <pc:sldMk cId="2044793593" sldId="495"/>
            <ac:picMk id="7170" creationId="{945B1856-AAB0-9437-BD34-D823D0040247}"/>
          </ac:picMkLst>
        </pc:picChg>
        <pc:picChg chg="del">
          <ac:chgData name="Chris Skerry" userId="83f5ff7e-8ac7-4d34-93f9-6386834725f9" providerId="ADAL" clId="{A4440D8F-A82B-DE4B-9347-78D9EBA4D328}" dt="2023-03-13T02:05:13.365" v="11197" actId="478"/>
          <ac:picMkLst>
            <pc:docMk/>
            <pc:sldMk cId="2044793593" sldId="495"/>
            <ac:picMk id="7172" creationId="{DFF80976-3E7F-E8A3-03C4-23CC60A7F67D}"/>
          </ac:picMkLst>
        </pc:picChg>
        <pc:picChg chg="add del mod">
          <ac:chgData name="Chris Skerry" userId="83f5ff7e-8ac7-4d34-93f9-6386834725f9" providerId="ADAL" clId="{A4440D8F-A82B-DE4B-9347-78D9EBA4D328}" dt="2023-03-13T02:14:02.421" v="11691" actId="478"/>
          <ac:picMkLst>
            <pc:docMk/>
            <pc:sldMk cId="2044793593" sldId="495"/>
            <ac:picMk id="8194" creationId="{21A3380A-A94A-A6D1-1615-95B271F19959}"/>
          </ac:picMkLst>
        </pc:picChg>
        <pc:picChg chg="add mod">
          <ac:chgData name="Chris Skerry" userId="83f5ff7e-8ac7-4d34-93f9-6386834725f9" providerId="ADAL" clId="{A4440D8F-A82B-DE4B-9347-78D9EBA4D328}" dt="2023-03-13T02:14:39.659" v="11695" actId="14100"/>
          <ac:picMkLst>
            <pc:docMk/>
            <pc:sldMk cId="2044793593" sldId="495"/>
            <ac:picMk id="8196" creationId="{357C1D06-0F13-6AD2-56AC-260D96F3F08E}"/>
          </ac:picMkLst>
        </pc:picChg>
      </pc:sldChg>
      <pc:sldChg chg="addSp delSp modSp add mod">
        <pc:chgData name="Chris Skerry" userId="83f5ff7e-8ac7-4d34-93f9-6386834725f9" providerId="ADAL" clId="{A4440D8F-A82B-DE4B-9347-78D9EBA4D328}" dt="2023-03-13T02:24:59.052" v="12222" actId="14100"/>
        <pc:sldMkLst>
          <pc:docMk/>
          <pc:sldMk cId="2106214398" sldId="496"/>
        </pc:sldMkLst>
        <pc:spChg chg="mod">
          <ac:chgData name="Chris Skerry" userId="83f5ff7e-8ac7-4d34-93f9-6386834725f9" providerId="ADAL" clId="{A4440D8F-A82B-DE4B-9347-78D9EBA4D328}" dt="2023-03-13T02:22:52.571" v="12219" actId="207"/>
          <ac:spMkLst>
            <pc:docMk/>
            <pc:sldMk cId="2106214398" sldId="496"/>
            <ac:spMk id="3" creationId="{9FFE6624-DE47-924A-AEDE-F2D1A1754B52}"/>
          </ac:spMkLst>
        </pc:spChg>
        <pc:picChg chg="del">
          <ac:chgData name="Chris Skerry" userId="83f5ff7e-8ac7-4d34-93f9-6386834725f9" providerId="ADAL" clId="{A4440D8F-A82B-DE4B-9347-78D9EBA4D328}" dt="2023-03-13T02:16:20.076" v="11723" actId="478"/>
          <ac:picMkLst>
            <pc:docMk/>
            <pc:sldMk cId="2106214398" sldId="496"/>
            <ac:picMk id="8196" creationId="{357C1D06-0F13-6AD2-56AC-260D96F3F08E}"/>
          </ac:picMkLst>
        </pc:picChg>
        <pc:picChg chg="add mod">
          <ac:chgData name="Chris Skerry" userId="83f5ff7e-8ac7-4d34-93f9-6386834725f9" providerId="ADAL" clId="{A4440D8F-A82B-DE4B-9347-78D9EBA4D328}" dt="2023-03-13T02:24:59.052" v="12222" actId="14100"/>
          <ac:picMkLst>
            <pc:docMk/>
            <pc:sldMk cId="2106214398" sldId="496"/>
            <ac:picMk id="9218" creationId="{85E1DA15-AF86-F680-F02C-EF5C9FF0D03A}"/>
          </ac:picMkLst>
        </pc:picChg>
      </pc:sldChg>
      <pc:sldChg chg="addSp delSp modSp add mod">
        <pc:chgData name="Chris Skerry" userId="83f5ff7e-8ac7-4d34-93f9-6386834725f9" providerId="ADAL" clId="{A4440D8F-A82B-DE4B-9347-78D9EBA4D328}" dt="2023-03-13T02:43:48.777" v="12821" actId="14100"/>
        <pc:sldMkLst>
          <pc:docMk/>
          <pc:sldMk cId="3809708345" sldId="497"/>
        </pc:sldMkLst>
        <pc:spChg chg="mod">
          <ac:chgData name="Chris Skerry" userId="83f5ff7e-8ac7-4d34-93f9-6386834725f9" providerId="ADAL" clId="{A4440D8F-A82B-DE4B-9347-78D9EBA4D328}" dt="2023-03-13T02:42:41.806" v="12819" actId="207"/>
          <ac:spMkLst>
            <pc:docMk/>
            <pc:sldMk cId="3809708345" sldId="497"/>
            <ac:spMk id="3" creationId="{9FFE6624-DE47-924A-AEDE-F2D1A1754B52}"/>
          </ac:spMkLst>
        </pc:spChg>
        <pc:picChg chg="del">
          <ac:chgData name="Chris Skerry" userId="83f5ff7e-8ac7-4d34-93f9-6386834725f9" providerId="ADAL" clId="{A4440D8F-A82B-DE4B-9347-78D9EBA4D328}" dt="2023-03-13T02:28:14.577" v="12224" actId="478"/>
          <ac:picMkLst>
            <pc:docMk/>
            <pc:sldMk cId="3809708345" sldId="497"/>
            <ac:picMk id="9218" creationId="{85E1DA15-AF86-F680-F02C-EF5C9FF0D03A}"/>
          </ac:picMkLst>
        </pc:picChg>
        <pc:picChg chg="add mod">
          <ac:chgData name="Chris Skerry" userId="83f5ff7e-8ac7-4d34-93f9-6386834725f9" providerId="ADAL" clId="{A4440D8F-A82B-DE4B-9347-78D9EBA4D328}" dt="2023-03-13T02:43:48.777" v="12821" actId="14100"/>
          <ac:picMkLst>
            <pc:docMk/>
            <pc:sldMk cId="3809708345" sldId="497"/>
            <ac:picMk id="10242" creationId="{49AEF257-FA2B-EC57-B0F5-AC5F69D598BC}"/>
          </ac:picMkLst>
        </pc:picChg>
      </pc:sldChg>
      <pc:sldChg chg="addSp delSp modSp add mod">
        <pc:chgData name="Chris Skerry" userId="83f5ff7e-8ac7-4d34-93f9-6386834725f9" providerId="ADAL" clId="{A4440D8F-A82B-DE4B-9347-78D9EBA4D328}" dt="2023-03-13T02:57:07.497" v="13361" actId="207"/>
        <pc:sldMkLst>
          <pc:docMk/>
          <pc:sldMk cId="180265710" sldId="498"/>
        </pc:sldMkLst>
        <pc:spChg chg="mod">
          <ac:chgData name="Chris Skerry" userId="83f5ff7e-8ac7-4d34-93f9-6386834725f9" providerId="ADAL" clId="{A4440D8F-A82B-DE4B-9347-78D9EBA4D328}" dt="2023-03-13T02:57:07.497" v="13361" actId="207"/>
          <ac:spMkLst>
            <pc:docMk/>
            <pc:sldMk cId="180265710" sldId="498"/>
            <ac:spMk id="3" creationId="{9FFE6624-DE47-924A-AEDE-F2D1A1754B52}"/>
          </ac:spMkLst>
        </pc:spChg>
        <pc:picChg chg="del">
          <ac:chgData name="Chris Skerry" userId="83f5ff7e-8ac7-4d34-93f9-6386834725f9" providerId="ADAL" clId="{A4440D8F-A82B-DE4B-9347-78D9EBA4D328}" dt="2023-03-13T02:45:58.161" v="12823" actId="478"/>
          <ac:picMkLst>
            <pc:docMk/>
            <pc:sldMk cId="180265710" sldId="498"/>
            <ac:picMk id="10242" creationId="{49AEF257-FA2B-EC57-B0F5-AC5F69D598BC}"/>
          </ac:picMkLst>
        </pc:picChg>
        <pc:picChg chg="add mod">
          <ac:chgData name="Chris Skerry" userId="83f5ff7e-8ac7-4d34-93f9-6386834725f9" providerId="ADAL" clId="{A4440D8F-A82B-DE4B-9347-78D9EBA4D328}" dt="2023-03-13T02:55:11.762" v="13354" actId="1076"/>
          <ac:picMkLst>
            <pc:docMk/>
            <pc:sldMk cId="180265710" sldId="498"/>
            <ac:picMk id="11266" creationId="{5EE2B7C4-5B04-78DD-0DB7-399C6A35BFAC}"/>
          </ac:picMkLst>
        </pc:picChg>
        <pc:picChg chg="add mod">
          <ac:chgData name="Chris Skerry" userId="83f5ff7e-8ac7-4d34-93f9-6386834725f9" providerId="ADAL" clId="{A4440D8F-A82B-DE4B-9347-78D9EBA4D328}" dt="2023-03-13T02:56:23.762" v="13358" actId="14100"/>
          <ac:picMkLst>
            <pc:docMk/>
            <pc:sldMk cId="180265710" sldId="498"/>
            <ac:picMk id="11268" creationId="{7D91285E-2847-3F37-D55E-56E64BDAC649}"/>
          </ac:picMkLst>
        </pc:picChg>
      </pc:sldChg>
      <pc:sldChg chg="addSp delSp modSp add mod">
        <pc:chgData name="Chris Skerry" userId="83f5ff7e-8ac7-4d34-93f9-6386834725f9" providerId="ADAL" clId="{A4440D8F-A82B-DE4B-9347-78D9EBA4D328}" dt="2023-03-13T03:11:45.836" v="13997" actId="207"/>
        <pc:sldMkLst>
          <pc:docMk/>
          <pc:sldMk cId="4189493934" sldId="499"/>
        </pc:sldMkLst>
        <pc:spChg chg="mod">
          <ac:chgData name="Chris Skerry" userId="83f5ff7e-8ac7-4d34-93f9-6386834725f9" providerId="ADAL" clId="{A4440D8F-A82B-DE4B-9347-78D9EBA4D328}" dt="2023-03-13T03:11:45.836" v="13997" actId="207"/>
          <ac:spMkLst>
            <pc:docMk/>
            <pc:sldMk cId="4189493934" sldId="499"/>
            <ac:spMk id="3" creationId="{9FFE6624-DE47-924A-AEDE-F2D1A1754B52}"/>
          </ac:spMkLst>
        </pc:spChg>
        <pc:picChg chg="del">
          <ac:chgData name="Chris Skerry" userId="83f5ff7e-8ac7-4d34-93f9-6386834725f9" providerId="ADAL" clId="{A4440D8F-A82B-DE4B-9347-78D9EBA4D328}" dt="2023-03-13T02:57:39.031" v="13363" actId="478"/>
          <ac:picMkLst>
            <pc:docMk/>
            <pc:sldMk cId="4189493934" sldId="499"/>
            <ac:picMk id="11266" creationId="{5EE2B7C4-5B04-78DD-0DB7-399C6A35BFAC}"/>
          </ac:picMkLst>
        </pc:picChg>
        <pc:picChg chg="del">
          <ac:chgData name="Chris Skerry" userId="83f5ff7e-8ac7-4d34-93f9-6386834725f9" providerId="ADAL" clId="{A4440D8F-A82B-DE4B-9347-78D9EBA4D328}" dt="2023-03-13T02:57:40.918" v="13364" actId="478"/>
          <ac:picMkLst>
            <pc:docMk/>
            <pc:sldMk cId="4189493934" sldId="499"/>
            <ac:picMk id="11268" creationId="{7D91285E-2847-3F37-D55E-56E64BDAC649}"/>
          </ac:picMkLst>
        </pc:picChg>
        <pc:picChg chg="add mod">
          <ac:chgData name="Chris Skerry" userId="83f5ff7e-8ac7-4d34-93f9-6386834725f9" providerId="ADAL" clId="{A4440D8F-A82B-DE4B-9347-78D9EBA4D328}" dt="2023-03-13T03:11:14.221" v="13994" actId="14100"/>
          <ac:picMkLst>
            <pc:docMk/>
            <pc:sldMk cId="4189493934" sldId="499"/>
            <ac:picMk id="12290" creationId="{2013ECFC-45E8-386B-838D-3B7695117346}"/>
          </ac:picMkLst>
        </pc:picChg>
        <pc:picChg chg="add mod">
          <ac:chgData name="Chris Skerry" userId="83f5ff7e-8ac7-4d34-93f9-6386834725f9" providerId="ADAL" clId="{A4440D8F-A82B-DE4B-9347-78D9EBA4D328}" dt="2023-03-13T03:11:27.877" v="13996" actId="14100"/>
          <ac:picMkLst>
            <pc:docMk/>
            <pc:sldMk cId="4189493934" sldId="499"/>
            <ac:picMk id="12292" creationId="{FB6DB282-75F9-17F0-66D2-AF5BE34CAC59}"/>
          </ac:picMkLst>
        </pc:picChg>
      </pc:sldChg>
      <pc:sldChg chg="addSp delSp modSp add mod">
        <pc:chgData name="Chris Skerry" userId="83f5ff7e-8ac7-4d34-93f9-6386834725f9" providerId="ADAL" clId="{A4440D8F-A82B-DE4B-9347-78D9EBA4D328}" dt="2023-03-13T03:15:54.502" v="14017" actId="1076"/>
        <pc:sldMkLst>
          <pc:docMk/>
          <pc:sldMk cId="1486589504" sldId="500"/>
        </pc:sldMkLst>
        <pc:spChg chg="del mod">
          <ac:chgData name="Chris Skerry" userId="83f5ff7e-8ac7-4d34-93f9-6386834725f9" providerId="ADAL" clId="{A4440D8F-A82B-DE4B-9347-78D9EBA4D328}" dt="2023-03-13T03:12:21.707" v="14004" actId="478"/>
          <ac:spMkLst>
            <pc:docMk/>
            <pc:sldMk cId="1486589504" sldId="500"/>
            <ac:spMk id="2" creationId="{E861991A-290A-9A49-8C5B-1FE9C6E0DECF}"/>
          </ac:spMkLst>
        </pc:spChg>
        <pc:spChg chg="del mod">
          <ac:chgData name="Chris Skerry" userId="83f5ff7e-8ac7-4d34-93f9-6386834725f9" providerId="ADAL" clId="{A4440D8F-A82B-DE4B-9347-78D9EBA4D328}" dt="2023-03-13T03:12:16.926" v="14002" actId="478"/>
          <ac:spMkLst>
            <pc:docMk/>
            <pc:sldMk cId="1486589504" sldId="500"/>
            <ac:spMk id="3" creationId="{9FFE6624-DE47-924A-AEDE-F2D1A1754B52}"/>
          </ac:spMkLst>
        </pc:spChg>
        <pc:spChg chg="add del mod">
          <ac:chgData name="Chris Skerry" userId="83f5ff7e-8ac7-4d34-93f9-6386834725f9" providerId="ADAL" clId="{A4440D8F-A82B-DE4B-9347-78D9EBA4D328}" dt="2023-03-13T03:12:26.048" v="14006" actId="478"/>
          <ac:spMkLst>
            <pc:docMk/>
            <pc:sldMk cId="1486589504" sldId="500"/>
            <ac:spMk id="5" creationId="{4437D98B-D55F-8C32-2DD1-8F3568CD20AC}"/>
          </ac:spMkLst>
        </pc:spChg>
        <pc:spChg chg="add del mod">
          <ac:chgData name="Chris Skerry" userId="83f5ff7e-8ac7-4d34-93f9-6386834725f9" providerId="ADAL" clId="{A4440D8F-A82B-DE4B-9347-78D9EBA4D328}" dt="2023-03-13T03:12:23.984" v="14005" actId="478"/>
          <ac:spMkLst>
            <pc:docMk/>
            <pc:sldMk cId="1486589504" sldId="500"/>
            <ac:spMk id="7" creationId="{96FD26DD-9801-9480-6D90-0F31591366AD}"/>
          </ac:spMkLst>
        </pc:spChg>
        <pc:picChg chg="add mod modCrop">
          <ac:chgData name="Chris Skerry" userId="83f5ff7e-8ac7-4d34-93f9-6386834725f9" providerId="ADAL" clId="{A4440D8F-A82B-DE4B-9347-78D9EBA4D328}" dt="2023-03-13T03:15:54.502" v="14017" actId="1076"/>
          <ac:picMkLst>
            <pc:docMk/>
            <pc:sldMk cId="1486589504" sldId="500"/>
            <ac:picMk id="9" creationId="{C63F3CD5-9ADC-F314-A98D-6E621DFA6240}"/>
          </ac:picMkLst>
        </pc:picChg>
        <pc:picChg chg="del">
          <ac:chgData name="Chris Skerry" userId="83f5ff7e-8ac7-4d34-93f9-6386834725f9" providerId="ADAL" clId="{A4440D8F-A82B-DE4B-9347-78D9EBA4D328}" dt="2023-03-13T03:12:10.162" v="13999" actId="478"/>
          <ac:picMkLst>
            <pc:docMk/>
            <pc:sldMk cId="1486589504" sldId="500"/>
            <ac:picMk id="12290" creationId="{2013ECFC-45E8-386B-838D-3B7695117346}"/>
          </ac:picMkLst>
        </pc:picChg>
        <pc:picChg chg="del">
          <ac:chgData name="Chris Skerry" userId="83f5ff7e-8ac7-4d34-93f9-6386834725f9" providerId="ADAL" clId="{A4440D8F-A82B-DE4B-9347-78D9EBA4D328}" dt="2023-03-13T03:12:11.909" v="14000" actId="478"/>
          <ac:picMkLst>
            <pc:docMk/>
            <pc:sldMk cId="1486589504" sldId="500"/>
            <ac:picMk id="12292" creationId="{FB6DB282-75F9-17F0-66D2-AF5BE34CAC59}"/>
          </ac:picMkLst>
        </pc:picChg>
      </pc:sldChg>
      <pc:sldChg chg="addSp delSp modSp add mod">
        <pc:chgData name="Chris Skerry" userId="83f5ff7e-8ac7-4d34-93f9-6386834725f9" providerId="ADAL" clId="{A4440D8F-A82B-DE4B-9347-78D9EBA4D328}" dt="2023-03-13T03:25:39.576" v="14360" actId="14100"/>
        <pc:sldMkLst>
          <pc:docMk/>
          <pc:sldMk cId="756228322" sldId="501"/>
        </pc:sldMkLst>
        <pc:spChg chg="mod">
          <ac:chgData name="Chris Skerry" userId="83f5ff7e-8ac7-4d34-93f9-6386834725f9" providerId="ADAL" clId="{A4440D8F-A82B-DE4B-9347-78D9EBA4D328}" dt="2023-03-13T03:24:22.829" v="14353" actId="207"/>
          <ac:spMkLst>
            <pc:docMk/>
            <pc:sldMk cId="756228322" sldId="501"/>
            <ac:spMk id="3" creationId="{9FFE6624-DE47-924A-AEDE-F2D1A1754B52}"/>
          </ac:spMkLst>
        </pc:spChg>
        <pc:picChg chg="del">
          <ac:chgData name="Chris Skerry" userId="83f5ff7e-8ac7-4d34-93f9-6386834725f9" providerId="ADAL" clId="{A4440D8F-A82B-DE4B-9347-78D9EBA4D328}" dt="2023-03-13T03:19:23.171" v="14019" actId="478"/>
          <ac:picMkLst>
            <pc:docMk/>
            <pc:sldMk cId="756228322" sldId="501"/>
            <ac:picMk id="11266" creationId="{5EE2B7C4-5B04-78DD-0DB7-399C6A35BFAC}"/>
          </ac:picMkLst>
        </pc:picChg>
        <pc:picChg chg="del">
          <ac:chgData name="Chris Skerry" userId="83f5ff7e-8ac7-4d34-93f9-6386834725f9" providerId="ADAL" clId="{A4440D8F-A82B-DE4B-9347-78D9EBA4D328}" dt="2023-03-13T03:19:24.897" v="14020" actId="478"/>
          <ac:picMkLst>
            <pc:docMk/>
            <pc:sldMk cId="756228322" sldId="501"/>
            <ac:picMk id="11268" creationId="{7D91285E-2847-3F37-D55E-56E64BDAC649}"/>
          </ac:picMkLst>
        </pc:picChg>
        <pc:picChg chg="add mod">
          <ac:chgData name="Chris Skerry" userId="83f5ff7e-8ac7-4d34-93f9-6386834725f9" providerId="ADAL" clId="{A4440D8F-A82B-DE4B-9347-78D9EBA4D328}" dt="2023-03-13T03:25:39.576" v="14360" actId="14100"/>
          <ac:picMkLst>
            <pc:docMk/>
            <pc:sldMk cId="756228322" sldId="501"/>
            <ac:picMk id="14338" creationId="{7CDBB2DB-EEFD-7F78-87B0-A69778EFDC79}"/>
          </ac:picMkLst>
        </pc:picChg>
      </pc:sldChg>
      <pc:sldChg chg="addSp delSp modSp add mod">
        <pc:chgData name="Chris Skerry" userId="83f5ff7e-8ac7-4d34-93f9-6386834725f9" providerId="ADAL" clId="{A4440D8F-A82B-DE4B-9347-78D9EBA4D328}" dt="2023-03-13T13:08:52.232" v="15569" actId="207"/>
        <pc:sldMkLst>
          <pc:docMk/>
          <pc:sldMk cId="861112720" sldId="502"/>
        </pc:sldMkLst>
        <pc:spChg chg="mod">
          <ac:chgData name="Chris Skerry" userId="83f5ff7e-8ac7-4d34-93f9-6386834725f9" providerId="ADAL" clId="{A4440D8F-A82B-DE4B-9347-78D9EBA4D328}" dt="2023-03-13T13:08:52.232" v="15569" actId="207"/>
          <ac:spMkLst>
            <pc:docMk/>
            <pc:sldMk cId="861112720" sldId="502"/>
            <ac:spMk id="3" creationId="{9FFE6624-DE47-924A-AEDE-F2D1A1754B52}"/>
          </ac:spMkLst>
        </pc:spChg>
        <pc:picChg chg="add mod">
          <ac:chgData name="Chris Skerry" userId="83f5ff7e-8ac7-4d34-93f9-6386834725f9" providerId="ADAL" clId="{A4440D8F-A82B-DE4B-9347-78D9EBA4D328}" dt="2023-03-13T13:07:55.919" v="15543" actId="1076"/>
          <ac:picMkLst>
            <pc:docMk/>
            <pc:sldMk cId="861112720" sldId="502"/>
            <ac:picMk id="1026" creationId="{B4BDFCFA-16F8-47B9-816E-24BE068DA258}"/>
          </ac:picMkLst>
        </pc:picChg>
        <pc:picChg chg="del">
          <ac:chgData name="Chris Skerry" userId="83f5ff7e-8ac7-4d34-93f9-6386834725f9" providerId="ADAL" clId="{A4440D8F-A82B-DE4B-9347-78D9EBA4D328}" dt="2023-03-13T12:55:37.292" v="14664" actId="478"/>
          <ac:picMkLst>
            <pc:docMk/>
            <pc:sldMk cId="861112720" sldId="502"/>
            <ac:picMk id="14338" creationId="{7CDBB2DB-EEFD-7F78-87B0-A69778EFDC79}"/>
          </ac:picMkLst>
        </pc:picChg>
      </pc:sldChg>
      <pc:sldChg chg="addSp delSp modSp add mod">
        <pc:chgData name="Chris Skerry" userId="83f5ff7e-8ac7-4d34-93f9-6386834725f9" providerId="ADAL" clId="{A4440D8F-A82B-DE4B-9347-78D9EBA4D328}" dt="2023-03-13T13:19:19.895" v="16201" actId="207"/>
        <pc:sldMkLst>
          <pc:docMk/>
          <pc:sldMk cId="1582367563" sldId="503"/>
        </pc:sldMkLst>
        <pc:spChg chg="mod">
          <ac:chgData name="Chris Skerry" userId="83f5ff7e-8ac7-4d34-93f9-6386834725f9" providerId="ADAL" clId="{A4440D8F-A82B-DE4B-9347-78D9EBA4D328}" dt="2023-03-13T13:19:19.895" v="16201" actId="207"/>
          <ac:spMkLst>
            <pc:docMk/>
            <pc:sldMk cId="1582367563" sldId="503"/>
            <ac:spMk id="3" creationId="{9FFE6624-DE47-924A-AEDE-F2D1A1754B52}"/>
          </ac:spMkLst>
        </pc:spChg>
        <pc:picChg chg="del">
          <ac:chgData name="Chris Skerry" userId="83f5ff7e-8ac7-4d34-93f9-6386834725f9" providerId="ADAL" clId="{A4440D8F-A82B-DE4B-9347-78D9EBA4D328}" dt="2023-03-13T13:09:26.034" v="15571" actId="478"/>
          <ac:picMkLst>
            <pc:docMk/>
            <pc:sldMk cId="1582367563" sldId="503"/>
            <ac:picMk id="1026" creationId="{B4BDFCFA-16F8-47B9-816E-24BE068DA258}"/>
          </ac:picMkLst>
        </pc:picChg>
        <pc:picChg chg="add mod">
          <ac:chgData name="Chris Skerry" userId="83f5ff7e-8ac7-4d34-93f9-6386834725f9" providerId="ADAL" clId="{A4440D8F-A82B-DE4B-9347-78D9EBA4D328}" dt="2023-03-13T13:18:27.598" v="16184" actId="14100"/>
          <ac:picMkLst>
            <pc:docMk/>
            <pc:sldMk cId="1582367563" sldId="503"/>
            <ac:picMk id="2050" creationId="{05A18785-9AC3-85CF-0EB6-7A70C93E0819}"/>
          </ac:picMkLst>
        </pc:picChg>
      </pc:sldChg>
      <pc:sldChg chg="addSp modSp add mod">
        <pc:chgData name="Chris Skerry" userId="83f5ff7e-8ac7-4d34-93f9-6386834725f9" providerId="ADAL" clId="{A4440D8F-A82B-DE4B-9347-78D9EBA4D328}" dt="2023-03-15T12:45:38.871" v="16908" actId="207"/>
        <pc:sldMkLst>
          <pc:docMk/>
          <pc:sldMk cId="1024949339" sldId="504"/>
        </pc:sldMkLst>
        <pc:spChg chg="add mod">
          <ac:chgData name="Chris Skerry" userId="83f5ff7e-8ac7-4d34-93f9-6386834725f9" providerId="ADAL" clId="{A4440D8F-A82B-DE4B-9347-78D9EBA4D328}" dt="2023-03-15T12:45:38.871" v="16908" actId="207"/>
          <ac:spMkLst>
            <pc:docMk/>
            <pc:sldMk cId="1024949339" sldId="504"/>
            <ac:spMk id="2" creationId="{3FEE63CC-B9F2-211D-4089-8639CDE1F45C}"/>
          </ac:spMkLst>
        </pc:spChg>
        <pc:spChg chg="mod">
          <ac:chgData name="Chris Skerry" userId="83f5ff7e-8ac7-4d34-93f9-6386834725f9" providerId="ADAL" clId="{A4440D8F-A82B-DE4B-9347-78D9EBA4D328}" dt="2023-03-15T12:42:54.835" v="16695" actId="1076"/>
          <ac:spMkLst>
            <pc:docMk/>
            <pc:sldMk cId="1024949339" sldId="504"/>
            <ac:spMk id="3" creationId="{C652C7BF-61C6-7404-46D6-DFD9D6E1F706}"/>
          </ac:spMkLst>
        </pc:spChg>
        <pc:spChg chg="mod">
          <ac:chgData name="Chris Skerry" userId="83f5ff7e-8ac7-4d34-93f9-6386834725f9" providerId="ADAL" clId="{A4440D8F-A82B-DE4B-9347-78D9EBA4D328}" dt="2023-03-15T12:43:51.448" v="16803" actId="1076"/>
          <ac:spMkLst>
            <pc:docMk/>
            <pc:sldMk cId="1024949339" sldId="504"/>
            <ac:spMk id="4" creationId="{B44F46C0-AC4C-7A6B-7043-B7D8522AD21D}"/>
          </ac:spMkLst>
        </pc:spChg>
      </pc:sldChg>
      <pc:sldChg chg="modSp add mod">
        <pc:chgData name="Chris Skerry" userId="83f5ff7e-8ac7-4d34-93f9-6386834725f9" providerId="ADAL" clId="{A4440D8F-A82B-DE4B-9347-78D9EBA4D328}" dt="2023-03-15T12:53:34.748" v="17587" actId="20577"/>
        <pc:sldMkLst>
          <pc:docMk/>
          <pc:sldMk cId="3125752709" sldId="505"/>
        </pc:sldMkLst>
        <pc:spChg chg="mod">
          <ac:chgData name="Chris Skerry" userId="83f5ff7e-8ac7-4d34-93f9-6386834725f9" providerId="ADAL" clId="{A4440D8F-A82B-DE4B-9347-78D9EBA4D328}" dt="2023-03-15T12:53:34.748" v="17587" actId="20577"/>
          <ac:spMkLst>
            <pc:docMk/>
            <pc:sldMk cId="3125752709" sldId="505"/>
            <ac:spMk id="3" creationId="{9FFE6624-DE47-924A-AEDE-F2D1A1754B52}"/>
          </ac:spMkLst>
        </pc:spChg>
      </pc:sldChg>
      <pc:sldChg chg="addSp delSp modSp add mod">
        <pc:chgData name="Chris Skerry" userId="83f5ff7e-8ac7-4d34-93f9-6386834725f9" providerId="ADAL" clId="{A4440D8F-A82B-DE4B-9347-78D9EBA4D328}" dt="2023-03-29T16:48:12.176" v="22646" actId="20577"/>
        <pc:sldMkLst>
          <pc:docMk/>
          <pc:sldMk cId="1935919563" sldId="506"/>
        </pc:sldMkLst>
        <pc:spChg chg="mod">
          <ac:chgData name="Chris Skerry" userId="83f5ff7e-8ac7-4d34-93f9-6386834725f9" providerId="ADAL" clId="{A4440D8F-A82B-DE4B-9347-78D9EBA4D328}" dt="2023-03-29T16:48:12.176" v="22646" actId="20577"/>
          <ac:spMkLst>
            <pc:docMk/>
            <pc:sldMk cId="1935919563" sldId="506"/>
            <ac:spMk id="3" creationId="{9FFE6624-DE47-924A-AEDE-F2D1A1754B52}"/>
          </ac:spMkLst>
        </pc:spChg>
        <pc:picChg chg="add mod">
          <ac:chgData name="Chris Skerry" userId="83f5ff7e-8ac7-4d34-93f9-6386834725f9" providerId="ADAL" clId="{A4440D8F-A82B-DE4B-9347-78D9EBA4D328}" dt="2023-03-15T13:08:40.012" v="18455" actId="14100"/>
          <ac:picMkLst>
            <pc:docMk/>
            <pc:sldMk cId="1935919563" sldId="506"/>
            <ac:picMk id="1026" creationId="{EFA3FCEB-6259-30FB-6DA3-53B8D97C15C9}"/>
          </ac:picMkLst>
        </pc:picChg>
        <pc:picChg chg="del">
          <ac:chgData name="Chris Skerry" userId="83f5ff7e-8ac7-4d34-93f9-6386834725f9" providerId="ADAL" clId="{A4440D8F-A82B-DE4B-9347-78D9EBA4D328}" dt="2023-03-15T12:54:43.349" v="17589" actId="478"/>
          <ac:picMkLst>
            <pc:docMk/>
            <pc:sldMk cId="1935919563" sldId="506"/>
            <ac:picMk id="2050" creationId="{05A18785-9AC3-85CF-0EB6-7A70C93E0819}"/>
          </ac:picMkLst>
        </pc:picChg>
      </pc:sldChg>
      <pc:sldChg chg="addSp delSp modSp add mod">
        <pc:chgData name="Chris Skerry" userId="83f5ff7e-8ac7-4d34-93f9-6386834725f9" providerId="ADAL" clId="{A4440D8F-A82B-DE4B-9347-78D9EBA4D328}" dt="2023-03-15T15:04:30.129" v="19221" actId="20577"/>
        <pc:sldMkLst>
          <pc:docMk/>
          <pc:sldMk cId="2795479081" sldId="507"/>
        </pc:sldMkLst>
        <pc:spChg chg="mod">
          <ac:chgData name="Chris Skerry" userId="83f5ff7e-8ac7-4d34-93f9-6386834725f9" providerId="ADAL" clId="{A4440D8F-A82B-DE4B-9347-78D9EBA4D328}" dt="2023-03-15T15:04:30.129" v="19221" actId="20577"/>
          <ac:spMkLst>
            <pc:docMk/>
            <pc:sldMk cId="2795479081" sldId="507"/>
            <ac:spMk id="3" creationId="{9FFE6624-DE47-924A-AEDE-F2D1A1754B52}"/>
          </ac:spMkLst>
        </pc:spChg>
        <pc:picChg chg="del">
          <ac:chgData name="Chris Skerry" userId="83f5ff7e-8ac7-4d34-93f9-6386834725f9" providerId="ADAL" clId="{A4440D8F-A82B-DE4B-9347-78D9EBA4D328}" dt="2023-03-15T13:10:57.240" v="18643" actId="478"/>
          <ac:picMkLst>
            <pc:docMk/>
            <pc:sldMk cId="2795479081" sldId="507"/>
            <ac:picMk id="1026" creationId="{EFA3FCEB-6259-30FB-6DA3-53B8D97C15C9}"/>
          </ac:picMkLst>
        </pc:picChg>
        <pc:picChg chg="add mod">
          <ac:chgData name="Chris Skerry" userId="83f5ff7e-8ac7-4d34-93f9-6386834725f9" providerId="ADAL" clId="{A4440D8F-A82B-DE4B-9347-78D9EBA4D328}" dt="2023-03-15T13:17:06.960" v="19158" actId="1076"/>
          <ac:picMkLst>
            <pc:docMk/>
            <pc:sldMk cId="2795479081" sldId="507"/>
            <ac:picMk id="2050" creationId="{3FE74473-8BA2-3CB3-64E1-381D79F10E3F}"/>
          </ac:picMkLst>
        </pc:picChg>
        <pc:picChg chg="add mod">
          <ac:chgData name="Chris Skerry" userId="83f5ff7e-8ac7-4d34-93f9-6386834725f9" providerId="ADAL" clId="{A4440D8F-A82B-DE4B-9347-78D9EBA4D328}" dt="2023-03-15T13:17:36.232" v="19163" actId="14100"/>
          <ac:picMkLst>
            <pc:docMk/>
            <pc:sldMk cId="2795479081" sldId="507"/>
            <ac:picMk id="2052" creationId="{C2BE9712-7D8E-055B-6B82-67172991F0EA}"/>
          </ac:picMkLst>
        </pc:picChg>
      </pc:sldChg>
      <pc:sldChg chg="addSp delSp modSp new mod">
        <pc:chgData name="Chris Skerry" userId="83f5ff7e-8ac7-4d34-93f9-6386834725f9" providerId="ADAL" clId="{A4440D8F-A82B-DE4B-9347-78D9EBA4D328}" dt="2023-03-15T13:20:00.271" v="19180" actId="14100"/>
        <pc:sldMkLst>
          <pc:docMk/>
          <pc:sldMk cId="304401326" sldId="508"/>
        </pc:sldMkLst>
        <pc:spChg chg="del">
          <ac:chgData name="Chris Skerry" userId="83f5ff7e-8ac7-4d34-93f9-6386834725f9" providerId="ADAL" clId="{A4440D8F-A82B-DE4B-9347-78D9EBA4D328}" dt="2023-03-15T13:18:03.695" v="19168" actId="478"/>
          <ac:spMkLst>
            <pc:docMk/>
            <pc:sldMk cId="304401326" sldId="508"/>
            <ac:spMk id="2" creationId="{4347FE29-11BB-1752-981B-5FF99162B565}"/>
          </ac:spMkLst>
        </pc:spChg>
        <pc:spChg chg="del">
          <ac:chgData name="Chris Skerry" userId="83f5ff7e-8ac7-4d34-93f9-6386834725f9" providerId="ADAL" clId="{A4440D8F-A82B-DE4B-9347-78D9EBA4D328}" dt="2023-03-15T13:18:06.383" v="19169" actId="478"/>
          <ac:spMkLst>
            <pc:docMk/>
            <pc:sldMk cId="304401326" sldId="508"/>
            <ac:spMk id="3" creationId="{8BE6B8D1-75EB-1904-4996-F8A189DFFFBD}"/>
          </ac:spMkLst>
        </pc:spChg>
        <pc:picChg chg="add mod">
          <ac:chgData name="Chris Skerry" userId="83f5ff7e-8ac7-4d34-93f9-6386834725f9" providerId="ADAL" clId="{A4440D8F-A82B-DE4B-9347-78D9EBA4D328}" dt="2023-03-15T13:19:48.545" v="19176" actId="1076"/>
          <ac:picMkLst>
            <pc:docMk/>
            <pc:sldMk cId="304401326" sldId="508"/>
            <ac:picMk id="3074" creationId="{46FA3AA2-72EA-737F-CF4E-C0C1C2491B0D}"/>
          </ac:picMkLst>
        </pc:picChg>
        <pc:picChg chg="add mod">
          <ac:chgData name="Chris Skerry" userId="83f5ff7e-8ac7-4d34-93f9-6386834725f9" providerId="ADAL" clId="{A4440D8F-A82B-DE4B-9347-78D9EBA4D328}" dt="2023-03-15T13:20:00.271" v="19180" actId="14100"/>
          <ac:picMkLst>
            <pc:docMk/>
            <pc:sldMk cId="304401326" sldId="508"/>
            <ac:picMk id="3076" creationId="{EF9C0875-401A-2A9A-90AA-6B3D0D70ABBA}"/>
          </ac:picMkLst>
        </pc:picChg>
      </pc:sldChg>
      <pc:sldChg chg="addSp delSp modSp add mod">
        <pc:chgData name="Chris Skerry" userId="83f5ff7e-8ac7-4d34-93f9-6386834725f9" providerId="ADAL" clId="{A4440D8F-A82B-DE4B-9347-78D9EBA4D328}" dt="2023-03-15T15:14:30.170" v="20052" actId="14100"/>
        <pc:sldMkLst>
          <pc:docMk/>
          <pc:sldMk cId="3038138995" sldId="509"/>
        </pc:sldMkLst>
        <pc:spChg chg="mod">
          <ac:chgData name="Chris Skerry" userId="83f5ff7e-8ac7-4d34-93f9-6386834725f9" providerId="ADAL" clId="{A4440D8F-A82B-DE4B-9347-78D9EBA4D328}" dt="2023-03-15T15:13:14.759" v="20047" actId="20577"/>
          <ac:spMkLst>
            <pc:docMk/>
            <pc:sldMk cId="3038138995" sldId="509"/>
            <ac:spMk id="3" creationId="{9FFE6624-DE47-924A-AEDE-F2D1A1754B52}"/>
          </ac:spMkLst>
        </pc:spChg>
        <pc:picChg chg="add mod">
          <ac:chgData name="Chris Skerry" userId="83f5ff7e-8ac7-4d34-93f9-6386834725f9" providerId="ADAL" clId="{A4440D8F-A82B-DE4B-9347-78D9EBA4D328}" dt="2023-03-15T15:14:30.170" v="20052" actId="14100"/>
          <ac:picMkLst>
            <pc:docMk/>
            <pc:sldMk cId="3038138995" sldId="509"/>
            <ac:picMk id="1026" creationId="{BEBF2054-C31B-EFF8-361F-7A3800D684A9}"/>
          </ac:picMkLst>
        </pc:picChg>
        <pc:picChg chg="del">
          <ac:chgData name="Chris Skerry" userId="83f5ff7e-8ac7-4d34-93f9-6386834725f9" providerId="ADAL" clId="{A4440D8F-A82B-DE4B-9347-78D9EBA4D328}" dt="2023-03-15T15:11:36.700" v="19939" actId="478"/>
          <ac:picMkLst>
            <pc:docMk/>
            <pc:sldMk cId="3038138995" sldId="509"/>
            <ac:picMk id="2050" creationId="{3FE74473-8BA2-3CB3-64E1-381D79F10E3F}"/>
          </ac:picMkLst>
        </pc:picChg>
        <pc:picChg chg="del">
          <ac:chgData name="Chris Skerry" userId="83f5ff7e-8ac7-4d34-93f9-6386834725f9" providerId="ADAL" clId="{A4440D8F-A82B-DE4B-9347-78D9EBA4D328}" dt="2023-03-15T15:11:38.121" v="19940" actId="478"/>
          <ac:picMkLst>
            <pc:docMk/>
            <pc:sldMk cId="3038138995" sldId="509"/>
            <ac:picMk id="2052" creationId="{C2BE9712-7D8E-055B-6B82-67172991F0EA}"/>
          </ac:picMkLst>
        </pc:picChg>
      </pc:sldChg>
      <pc:sldChg chg="modSp add mod">
        <pc:chgData name="Chris Skerry" userId="83f5ff7e-8ac7-4d34-93f9-6386834725f9" providerId="ADAL" clId="{A4440D8F-A82B-DE4B-9347-78D9EBA4D328}" dt="2023-03-15T15:24:24.220" v="20730" actId="207"/>
        <pc:sldMkLst>
          <pc:docMk/>
          <pc:sldMk cId="1045670926" sldId="510"/>
        </pc:sldMkLst>
        <pc:spChg chg="mod">
          <ac:chgData name="Chris Skerry" userId="83f5ff7e-8ac7-4d34-93f9-6386834725f9" providerId="ADAL" clId="{A4440D8F-A82B-DE4B-9347-78D9EBA4D328}" dt="2023-03-15T15:24:24.220" v="20730" actId="207"/>
          <ac:spMkLst>
            <pc:docMk/>
            <pc:sldMk cId="1045670926" sldId="510"/>
            <ac:spMk id="3" creationId="{9FFE6624-DE47-924A-AEDE-F2D1A1754B52}"/>
          </ac:spMkLst>
        </pc:spChg>
        <pc:picChg chg="mod">
          <ac:chgData name="Chris Skerry" userId="83f5ff7e-8ac7-4d34-93f9-6386834725f9" providerId="ADAL" clId="{A4440D8F-A82B-DE4B-9347-78D9EBA4D328}" dt="2023-03-15T15:22:07.164" v="20697" actId="14100"/>
          <ac:picMkLst>
            <pc:docMk/>
            <pc:sldMk cId="1045670926" sldId="510"/>
            <ac:picMk id="1026" creationId="{BEBF2054-C31B-EFF8-361F-7A3800D684A9}"/>
          </ac:picMkLst>
        </pc:picChg>
      </pc:sldChg>
      <pc:sldChg chg="addSp delSp modSp add mod">
        <pc:chgData name="Chris Skerry" userId="83f5ff7e-8ac7-4d34-93f9-6386834725f9" providerId="ADAL" clId="{A4440D8F-A82B-DE4B-9347-78D9EBA4D328}" dt="2023-03-15T15:34:12.764" v="21490" actId="115"/>
        <pc:sldMkLst>
          <pc:docMk/>
          <pc:sldMk cId="1423237824" sldId="511"/>
        </pc:sldMkLst>
        <pc:spChg chg="mod">
          <ac:chgData name="Chris Skerry" userId="83f5ff7e-8ac7-4d34-93f9-6386834725f9" providerId="ADAL" clId="{A4440D8F-A82B-DE4B-9347-78D9EBA4D328}" dt="2023-03-15T15:34:12.764" v="21490" actId="115"/>
          <ac:spMkLst>
            <pc:docMk/>
            <pc:sldMk cId="1423237824" sldId="511"/>
            <ac:spMk id="3" creationId="{9FFE6624-DE47-924A-AEDE-F2D1A1754B52}"/>
          </ac:spMkLst>
        </pc:spChg>
        <pc:picChg chg="del">
          <ac:chgData name="Chris Skerry" userId="83f5ff7e-8ac7-4d34-93f9-6386834725f9" providerId="ADAL" clId="{A4440D8F-A82B-DE4B-9347-78D9EBA4D328}" dt="2023-03-15T15:22:34.046" v="20708" actId="478"/>
          <ac:picMkLst>
            <pc:docMk/>
            <pc:sldMk cId="1423237824" sldId="511"/>
            <ac:picMk id="1026" creationId="{BEBF2054-C31B-EFF8-361F-7A3800D684A9}"/>
          </ac:picMkLst>
        </pc:picChg>
        <pc:picChg chg="add mod">
          <ac:chgData name="Chris Skerry" userId="83f5ff7e-8ac7-4d34-93f9-6386834725f9" providerId="ADAL" clId="{A4440D8F-A82B-DE4B-9347-78D9EBA4D328}" dt="2023-03-15T15:28:55.630" v="21112" actId="14100"/>
          <ac:picMkLst>
            <pc:docMk/>
            <pc:sldMk cId="1423237824" sldId="511"/>
            <ac:picMk id="3074" creationId="{04CC7DD0-625D-2270-D8A1-0905C857A29E}"/>
          </ac:picMkLst>
        </pc:picChg>
      </pc:sldChg>
      <pc:sldChg chg="addSp delSp modSp add mod">
        <pc:chgData name="Chris Skerry" userId="83f5ff7e-8ac7-4d34-93f9-6386834725f9" providerId="ADAL" clId="{A4440D8F-A82B-DE4B-9347-78D9EBA4D328}" dt="2023-03-15T15:39:33.785" v="21989" actId="207"/>
        <pc:sldMkLst>
          <pc:docMk/>
          <pc:sldMk cId="3192528145" sldId="512"/>
        </pc:sldMkLst>
        <pc:spChg chg="mod">
          <ac:chgData name="Chris Skerry" userId="83f5ff7e-8ac7-4d34-93f9-6386834725f9" providerId="ADAL" clId="{A4440D8F-A82B-DE4B-9347-78D9EBA4D328}" dt="2023-03-15T15:39:33.785" v="21989" actId="207"/>
          <ac:spMkLst>
            <pc:docMk/>
            <pc:sldMk cId="3192528145" sldId="512"/>
            <ac:spMk id="3" creationId="{9FFE6624-DE47-924A-AEDE-F2D1A1754B52}"/>
          </ac:spMkLst>
        </pc:spChg>
        <pc:picChg chg="del">
          <ac:chgData name="Chris Skerry" userId="83f5ff7e-8ac7-4d34-93f9-6386834725f9" providerId="ADAL" clId="{A4440D8F-A82B-DE4B-9347-78D9EBA4D328}" dt="2023-03-15T15:34:32.036" v="21492" actId="478"/>
          <ac:picMkLst>
            <pc:docMk/>
            <pc:sldMk cId="3192528145" sldId="512"/>
            <ac:picMk id="3074" creationId="{04CC7DD0-625D-2270-D8A1-0905C857A29E}"/>
          </ac:picMkLst>
        </pc:picChg>
        <pc:picChg chg="add mod">
          <ac:chgData name="Chris Skerry" userId="83f5ff7e-8ac7-4d34-93f9-6386834725f9" providerId="ADAL" clId="{A4440D8F-A82B-DE4B-9347-78D9EBA4D328}" dt="2023-03-15T15:39:17.234" v="21988" actId="14100"/>
          <ac:picMkLst>
            <pc:docMk/>
            <pc:sldMk cId="3192528145" sldId="512"/>
            <ac:picMk id="4098" creationId="{468B6162-FF99-A9A5-731B-72551B5DF39C}"/>
          </ac:picMkLst>
        </pc:picChg>
      </pc:sldChg>
      <pc:sldChg chg="add">
        <pc:chgData name="Chris Skerry" userId="83f5ff7e-8ac7-4d34-93f9-6386834725f9" providerId="ADAL" clId="{A4440D8F-A82B-DE4B-9347-78D9EBA4D328}" dt="2023-03-15T15:43:38.516" v="21991"/>
        <pc:sldMkLst>
          <pc:docMk/>
          <pc:sldMk cId="222402047" sldId="513"/>
        </pc:sldMkLst>
      </pc:sldChg>
      <pc:sldChg chg="modSp add mod">
        <pc:chgData name="Chris Skerry" userId="83f5ff7e-8ac7-4d34-93f9-6386834725f9" providerId="ADAL" clId="{A4440D8F-A82B-DE4B-9347-78D9EBA4D328}" dt="2023-03-15T15:47:51.241" v="22638" actId="14100"/>
        <pc:sldMkLst>
          <pc:docMk/>
          <pc:sldMk cId="2134500062" sldId="514"/>
        </pc:sldMkLst>
        <pc:spChg chg="mod">
          <ac:chgData name="Chris Skerry" userId="83f5ff7e-8ac7-4d34-93f9-6386834725f9" providerId="ADAL" clId="{A4440D8F-A82B-DE4B-9347-78D9EBA4D328}" dt="2023-03-15T15:46:08.373" v="22310" actId="20577"/>
          <ac:spMkLst>
            <pc:docMk/>
            <pc:sldMk cId="2134500062" sldId="514"/>
            <ac:spMk id="2" creationId="{D8DF1C80-D9C1-5B42-AA33-7FB440604E9D}"/>
          </ac:spMkLst>
        </pc:spChg>
        <pc:spChg chg="mod">
          <ac:chgData name="Chris Skerry" userId="83f5ff7e-8ac7-4d34-93f9-6386834725f9" providerId="ADAL" clId="{A4440D8F-A82B-DE4B-9347-78D9EBA4D328}" dt="2023-03-15T15:47:51.241" v="22638" actId="14100"/>
          <ac:spMkLst>
            <pc:docMk/>
            <pc:sldMk cId="2134500062" sldId="514"/>
            <ac:spMk id="3" creationId="{447E6CE1-4209-094E-83CE-6245DA90EBAD}"/>
          </ac:spMkLst>
        </pc:spChg>
      </pc:sldChg>
      <pc:sldChg chg="add">
        <pc:chgData name="Chris Skerry" userId="83f5ff7e-8ac7-4d34-93f9-6386834725f9" providerId="ADAL" clId="{A4440D8F-A82B-DE4B-9347-78D9EBA4D328}" dt="2023-03-15T15:43:38.516" v="21991"/>
        <pc:sldMkLst>
          <pc:docMk/>
          <pc:sldMk cId="1493600837" sldId="515"/>
        </pc:sldMkLst>
      </pc:sldChg>
    </pc:docChg>
  </pc:docChgLst>
  <pc:docChgLst>
    <pc:chgData name="Chris Skerry" userId="83f5ff7e-8ac7-4d34-93f9-6386834725f9" providerId="ADAL" clId="{5C064C77-152C-DE4A-B25F-3DBC2508F33E}"/>
    <pc:docChg chg="custSel addSld delSld modSld sldOrd">
      <pc:chgData name="Chris Skerry" userId="83f5ff7e-8ac7-4d34-93f9-6386834725f9" providerId="ADAL" clId="{5C064C77-152C-DE4A-B25F-3DBC2508F33E}" dt="2023-01-26T18:54:56.621" v="8016" actId="1076"/>
      <pc:docMkLst>
        <pc:docMk/>
      </pc:docMkLst>
      <pc:sldChg chg="del">
        <pc:chgData name="Chris Skerry" userId="83f5ff7e-8ac7-4d34-93f9-6386834725f9" providerId="ADAL" clId="{5C064C77-152C-DE4A-B25F-3DBC2508F33E}" dt="2023-01-26T13:59:28.839" v="0" actId="2696"/>
        <pc:sldMkLst>
          <pc:docMk/>
          <pc:sldMk cId="3092689820" sldId="258"/>
        </pc:sldMkLst>
      </pc:sldChg>
      <pc:sldChg chg="del">
        <pc:chgData name="Chris Skerry" userId="83f5ff7e-8ac7-4d34-93f9-6386834725f9" providerId="ADAL" clId="{5C064C77-152C-DE4A-B25F-3DBC2508F33E}" dt="2023-01-26T13:59:34.389" v="10" actId="2696"/>
        <pc:sldMkLst>
          <pc:docMk/>
          <pc:sldMk cId="3360965707" sldId="264"/>
        </pc:sldMkLst>
      </pc:sldChg>
      <pc:sldChg chg="del">
        <pc:chgData name="Chris Skerry" userId="83f5ff7e-8ac7-4d34-93f9-6386834725f9" providerId="ADAL" clId="{5C064C77-152C-DE4A-B25F-3DBC2508F33E}" dt="2023-01-26T13:59:53.368" v="40" actId="2696"/>
        <pc:sldMkLst>
          <pc:docMk/>
          <pc:sldMk cId="3566777896" sldId="265"/>
        </pc:sldMkLst>
      </pc:sldChg>
      <pc:sldChg chg="addSp modSp mod">
        <pc:chgData name="Chris Skerry" userId="83f5ff7e-8ac7-4d34-93f9-6386834725f9" providerId="ADAL" clId="{5C064C77-152C-DE4A-B25F-3DBC2508F33E}" dt="2023-01-26T16:31:48.571" v="2592" actId="115"/>
        <pc:sldMkLst>
          <pc:docMk/>
          <pc:sldMk cId="3634420645" sldId="266"/>
        </pc:sldMkLst>
        <pc:spChg chg="mod">
          <ac:chgData name="Chris Skerry" userId="83f5ff7e-8ac7-4d34-93f9-6386834725f9" providerId="ADAL" clId="{5C064C77-152C-DE4A-B25F-3DBC2508F33E}" dt="2023-01-26T16:31:48.571" v="2592" actId="115"/>
          <ac:spMkLst>
            <pc:docMk/>
            <pc:sldMk cId="3634420645" sldId="266"/>
            <ac:spMk id="2" creationId="{E861991A-290A-9A49-8C5B-1FE9C6E0DECF}"/>
          </ac:spMkLst>
        </pc:spChg>
        <pc:spChg chg="mod">
          <ac:chgData name="Chris Skerry" userId="83f5ff7e-8ac7-4d34-93f9-6386834725f9" providerId="ADAL" clId="{5C064C77-152C-DE4A-B25F-3DBC2508F33E}" dt="2023-01-26T14:14:23.788" v="767" actId="14100"/>
          <ac:spMkLst>
            <pc:docMk/>
            <pc:sldMk cId="3634420645" sldId="266"/>
            <ac:spMk id="3" creationId="{9FFE6624-DE47-924A-AEDE-F2D1A1754B52}"/>
          </ac:spMkLst>
        </pc:spChg>
        <pc:picChg chg="add mod">
          <ac:chgData name="Chris Skerry" userId="83f5ff7e-8ac7-4d34-93f9-6386834725f9" providerId="ADAL" clId="{5C064C77-152C-DE4A-B25F-3DBC2508F33E}" dt="2023-01-26T14:14:09.530" v="764" actId="1076"/>
          <ac:picMkLst>
            <pc:docMk/>
            <pc:sldMk cId="3634420645" sldId="266"/>
            <ac:picMk id="1026" creationId="{511972EC-851B-D192-F7FD-BCC332FD7894}"/>
          </ac:picMkLst>
        </pc:picChg>
        <pc:picChg chg="add mod">
          <ac:chgData name="Chris Skerry" userId="83f5ff7e-8ac7-4d34-93f9-6386834725f9" providerId="ADAL" clId="{5C064C77-152C-DE4A-B25F-3DBC2508F33E}" dt="2023-01-26T14:14:19.723" v="766" actId="14100"/>
          <ac:picMkLst>
            <pc:docMk/>
            <pc:sldMk cId="3634420645" sldId="266"/>
            <ac:picMk id="1028" creationId="{474936D6-059E-7B4A-AFE2-451CA0060BA7}"/>
          </ac:picMkLst>
        </pc:picChg>
      </pc:sldChg>
      <pc:sldChg chg="addSp modSp mod">
        <pc:chgData name="Chris Skerry" userId="83f5ff7e-8ac7-4d34-93f9-6386834725f9" providerId="ADAL" clId="{5C064C77-152C-DE4A-B25F-3DBC2508F33E}" dt="2023-01-26T17:52:17.892" v="4259" actId="115"/>
        <pc:sldMkLst>
          <pc:docMk/>
          <pc:sldMk cId="1034794465" sldId="267"/>
        </pc:sldMkLst>
        <pc:spChg chg="mod">
          <ac:chgData name="Chris Skerry" userId="83f5ff7e-8ac7-4d34-93f9-6386834725f9" providerId="ADAL" clId="{5C064C77-152C-DE4A-B25F-3DBC2508F33E}" dt="2023-01-26T17:52:17.892" v="4259" actId="115"/>
          <ac:spMkLst>
            <pc:docMk/>
            <pc:sldMk cId="1034794465" sldId="267"/>
            <ac:spMk id="2" creationId="{E861991A-290A-9A49-8C5B-1FE9C6E0DECF}"/>
          </ac:spMkLst>
        </pc:spChg>
        <pc:spChg chg="mod">
          <ac:chgData name="Chris Skerry" userId="83f5ff7e-8ac7-4d34-93f9-6386834725f9" providerId="ADAL" clId="{5C064C77-152C-DE4A-B25F-3DBC2508F33E}" dt="2023-01-26T17:35:05.215" v="3377" actId="27636"/>
          <ac:spMkLst>
            <pc:docMk/>
            <pc:sldMk cId="1034794465" sldId="267"/>
            <ac:spMk id="3" creationId="{9FFE6624-DE47-924A-AEDE-F2D1A1754B52}"/>
          </ac:spMkLst>
        </pc:spChg>
        <pc:picChg chg="add mod">
          <ac:chgData name="Chris Skerry" userId="83f5ff7e-8ac7-4d34-93f9-6386834725f9" providerId="ADAL" clId="{5C064C77-152C-DE4A-B25F-3DBC2508F33E}" dt="2023-01-26T17:34:35.103" v="3371" actId="1076"/>
          <ac:picMkLst>
            <pc:docMk/>
            <pc:sldMk cId="1034794465" sldId="267"/>
            <ac:picMk id="2050" creationId="{FE757CD3-EF4D-3FE8-5C37-C5D2EC418A53}"/>
          </ac:picMkLst>
        </pc:picChg>
        <pc:picChg chg="add mod">
          <ac:chgData name="Chris Skerry" userId="83f5ff7e-8ac7-4d34-93f9-6386834725f9" providerId="ADAL" clId="{5C064C77-152C-DE4A-B25F-3DBC2508F33E}" dt="2023-01-26T17:34:29.698" v="3370" actId="14100"/>
          <ac:picMkLst>
            <pc:docMk/>
            <pc:sldMk cId="1034794465" sldId="267"/>
            <ac:picMk id="2052" creationId="{0FC9C2C8-4175-DB0A-F14E-69F5F7768A81}"/>
          </ac:picMkLst>
        </pc:picChg>
      </pc:sldChg>
      <pc:sldChg chg="addSp modSp mod">
        <pc:chgData name="Chris Skerry" userId="83f5ff7e-8ac7-4d34-93f9-6386834725f9" providerId="ADAL" clId="{5C064C77-152C-DE4A-B25F-3DBC2508F33E}" dt="2023-01-26T17:52:33.596" v="4260" actId="115"/>
        <pc:sldMkLst>
          <pc:docMk/>
          <pc:sldMk cId="3573709436" sldId="268"/>
        </pc:sldMkLst>
        <pc:spChg chg="mod">
          <ac:chgData name="Chris Skerry" userId="83f5ff7e-8ac7-4d34-93f9-6386834725f9" providerId="ADAL" clId="{5C064C77-152C-DE4A-B25F-3DBC2508F33E}" dt="2023-01-26T17:52:33.596" v="4260" actId="115"/>
          <ac:spMkLst>
            <pc:docMk/>
            <pc:sldMk cId="3573709436" sldId="268"/>
            <ac:spMk id="2" creationId="{E861991A-290A-9A49-8C5B-1FE9C6E0DECF}"/>
          </ac:spMkLst>
        </pc:spChg>
        <pc:spChg chg="mod">
          <ac:chgData name="Chris Skerry" userId="83f5ff7e-8ac7-4d34-93f9-6386834725f9" providerId="ADAL" clId="{5C064C77-152C-DE4A-B25F-3DBC2508F33E}" dt="2023-01-26T17:48:09.249" v="4247" actId="113"/>
          <ac:spMkLst>
            <pc:docMk/>
            <pc:sldMk cId="3573709436" sldId="268"/>
            <ac:spMk id="3" creationId="{9FFE6624-DE47-924A-AEDE-F2D1A1754B52}"/>
          </ac:spMkLst>
        </pc:spChg>
        <pc:picChg chg="add mod">
          <ac:chgData name="Chris Skerry" userId="83f5ff7e-8ac7-4d34-93f9-6386834725f9" providerId="ADAL" clId="{5C064C77-152C-DE4A-B25F-3DBC2508F33E}" dt="2023-01-26T17:49:40.715" v="4252" actId="1076"/>
          <ac:picMkLst>
            <pc:docMk/>
            <pc:sldMk cId="3573709436" sldId="268"/>
            <ac:picMk id="3074" creationId="{A205F900-A745-6D5C-3697-9F304A6C5913}"/>
          </ac:picMkLst>
        </pc:picChg>
        <pc:picChg chg="add mod">
          <ac:chgData name="Chris Skerry" userId="83f5ff7e-8ac7-4d34-93f9-6386834725f9" providerId="ADAL" clId="{5C064C77-152C-DE4A-B25F-3DBC2508F33E}" dt="2023-01-26T17:51:57.471" v="4258" actId="14100"/>
          <ac:picMkLst>
            <pc:docMk/>
            <pc:sldMk cId="3573709436" sldId="268"/>
            <ac:picMk id="3076" creationId="{302BD00D-19BF-DE10-5326-80EF10E0BC80}"/>
          </ac:picMkLst>
        </pc:picChg>
      </pc:sldChg>
      <pc:sldChg chg="del">
        <pc:chgData name="Chris Skerry" userId="83f5ff7e-8ac7-4d34-93f9-6386834725f9" providerId="ADAL" clId="{5C064C77-152C-DE4A-B25F-3DBC2508F33E}" dt="2023-01-26T13:59:55.826" v="44" actId="2696"/>
        <pc:sldMkLst>
          <pc:docMk/>
          <pc:sldMk cId="3011484720" sldId="289"/>
        </pc:sldMkLst>
      </pc:sldChg>
      <pc:sldChg chg="del">
        <pc:chgData name="Chris Skerry" userId="83f5ff7e-8ac7-4d34-93f9-6386834725f9" providerId="ADAL" clId="{5C064C77-152C-DE4A-B25F-3DBC2508F33E}" dt="2023-01-26T13:59:59.694" v="47" actId="2696"/>
        <pc:sldMkLst>
          <pc:docMk/>
          <pc:sldMk cId="3634306820" sldId="290"/>
        </pc:sldMkLst>
      </pc:sldChg>
      <pc:sldChg chg="modSp mod">
        <pc:chgData name="Chris Skerry" userId="83f5ff7e-8ac7-4d34-93f9-6386834725f9" providerId="ADAL" clId="{5C064C77-152C-DE4A-B25F-3DBC2508F33E}" dt="2023-01-26T18:24:21.001" v="6052" actId="20577"/>
        <pc:sldMkLst>
          <pc:docMk/>
          <pc:sldMk cId="3773986235" sldId="298"/>
        </pc:sldMkLst>
        <pc:spChg chg="mod">
          <ac:chgData name="Chris Skerry" userId="83f5ff7e-8ac7-4d34-93f9-6386834725f9" providerId="ADAL" clId="{5C064C77-152C-DE4A-B25F-3DBC2508F33E}" dt="2023-01-26T18:24:21.001" v="6052" actId="20577"/>
          <ac:spMkLst>
            <pc:docMk/>
            <pc:sldMk cId="3773986235" sldId="298"/>
            <ac:spMk id="2" creationId="{E861991A-290A-9A49-8C5B-1FE9C6E0DECF}"/>
          </ac:spMkLst>
        </pc:spChg>
      </pc:sldChg>
      <pc:sldChg chg="modSp mod">
        <pc:chgData name="Chris Skerry" userId="83f5ff7e-8ac7-4d34-93f9-6386834725f9" providerId="ADAL" clId="{5C064C77-152C-DE4A-B25F-3DBC2508F33E}" dt="2023-01-26T18:24:26.773" v="6054" actId="20577"/>
        <pc:sldMkLst>
          <pc:docMk/>
          <pc:sldMk cId="1696758543" sldId="299"/>
        </pc:sldMkLst>
        <pc:spChg chg="mod">
          <ac:chgData name="Chris Skerry" userId="83f5ff7e-8ac7-4d34-93f9-6386834725f9" providerId="ADAL" clId="{5C064C77-152C-DE4A-B25F-3DBC2508F33E}" dt="2023-01-26T18:24:26.773" v="6054" actId="20577"/>
          <ac:spMkLst>
            <pc:docMk/>
            <pc:sldMk cId="1696758543" sldId="299"/>
            <ac:spMk id="2" creationId="{E861991A-290A-9A49-8C5B-1FE9C6E0DECF}"/>
          </ac:spMkLst>
        </pc:spChg>
      </pc:sldChg>
      <pc:sldChg chg="del">
        <pc:chgData name="Chris Skerry" userId="83f5ff7e-8ac7-4d34-93f9-6386834725f9" providerId="ADAL" clId="{5C064C77-152C-DE4A-B25F-3DBC2508F33E}" dt="2023-01-26T18:24:11.868" v="6047" actId="2696"/>
        <pc:sldMkLst>
          <pc:docMk/>
          <pc:sldMk cId="505831834" sldId="300"/>
        </pc:sldMkLst>
      </pc:sldChg>
      <pc:sldChg chg="modSp add mod">
        <pc:chgData name="Chris Skerry" userId="83f5ff7e-8ac7-4d34-93f9-6386834725f9" providerId="ADAL" clId="{5C064C77-152C-DE4A-B25F-3DBC2508F33E}" dt="2023-01-26T18:54:56.621" v="8016" actId="1076"/>
        <pc:sldMkLst>
          <pc:docMk/>
          <pc:sldMk cId="1928757364" sldId="300"/>
        </pc:sldMkLst>
        <pc:spChg chg="mod">
          <ac:chgData name="Chris Skerry" userId="83f5ff7e-8ac7-4d34-93f9-6386834725f9" providerId="ADAL" clId="{5C064C77-152C-DE4A-B25F-3DBC2508F33E}" dt="2023-01-26T18:54:56.621" v="8016" actId="1076"/>
          <ac:spMkLst>
            <pc:docMk/>
            <pc:sldMk cId="1928757364" sldId="300"/>
            <ac:spMk id="2" creationId="{E861991A-290A-9A49-8C5B-1FE9C6E0DECF}"/>
          </ac:spMkLst>
        </pc:spChg>
      </pc:sldChg>
      <pc:sldChg chg="del">
        <pc:chgData name="Chris Skerry" userId="83f5ff7e-8ac7-4d34-93f9-6386834725f9" providerId="ADAL" clId="{5C064C77-152C-DE4A-B25F-3DBC2508F33E}" dt="2023-01-26T13:59:36.186" v="11" actId="2696"/>
        <pc:sldMkLst>
          <pc:docMk/>
          <pc:sldMk cId="1053325708" sldId="306"/>
        </pc:sldMkLst>
      </pc:sldChg>
      <pc:sldChg chg="addSp delSp modSp add mod">
        <pc:chgData name="Chris Skerry" userId="83f5ff7e-8ac7-4d34-93f9-6386834725f9" providerId="ADAL" clId="{5C064C77-152C-DE4A-B25F-3DBC2508F33E}" dt="2023-01-26T16:31:55.044" v="2593" actId="115"/>
        <pc:sldMkLst>
          <pc:docMk/>
          <pc:sldMk cId="2288576277" sldId="306"/>
        </pc:sldMkLst>
        <pc:spChg chg="mod">
          <ac:chgData name="Chris Skerry" userId="83f5ff7e-8ac7-4d34-93f9-6386834725f9" providerId="ADAL" clId="{5C064C77-152C-DE4A-B25F-3DBC2508F33E}" dt="2023-01-26T16:31:55.044" v="2593" actId="115"/>
          <ac:spMkLst>
            <pc:docMk/>
            <pc:sldMk cId="2288576277" sldId="306"/>
            <ac:spMk id="2" creationId="{E861991A-290A-9A49-8C5B-1FE9C6E0DECF}"/>
          </ac:spMkLst>
        </pc:spChg>
        <pc:spChg chg="mod">
          <ac:chgData name="Chris Skerry" userId="83f5ff7e-8ac7-4d34-93f9-6386834725f9" providerId="ADAL" clId="{5C064C77-152C-DE4A-B25F-3DBC2508F33E}" dt="2023-01-26T14:54:24.204" v="1624" actId="207"/>
          <ac:spMkLst>
            <pc:docMk/>
            <pc:sldMk cId="2288576277" sldId="306"/>
            <ac:spMk id="3" creationId="{9FFE6624-DE47-924A-AEDE-F2D1A1754B52}"/>
          </ac:spMkLst>
        </pc:spChg>
        <pc:picChg chg="del">
          <ac:chgData name="Chris Skerry" userId="83f5ff7e-8ac7-4d34-93f9-6386834725f9" providerId="ADAL" clId="{5C064C77-152C-DE4A-B25F-3DBC2508F33E}" dt="2023-01-26T14:15:25.872" v="769" actId="478"/>
          <ac:picMkLst>
            <pc:docMk/>
            <pc:sldMk cId="2288576277" sldId="306"/>
            <ac:picMk id="1026" creationId="{511972EC-851B-D192-F7FD-BCC332FD7894}"/>
          </ac:picMkLst>
        </pc:picChg>
        <pc:picChg chg="del">
          <ac:chgData name="Chris Skerry" userId="83f5ff7e-8ac7-4d34-93f9-6386834725f9" providerId="ADAL" clId="{5C064C77-152C-DE4A-B25F-3DBC2508F33E}" dt="2023-01-26T14:15:27.560" v="770" actId="478"/>
          <ac:picMkLst>
            <pc:docMk/>
            <pc:sldMk cId="2288576277" sldId="306"/>
            <ac:picMk id="1028" creationId="{474936D6-059E-7B4A-AFE2-451CA0060BA7}"/>
          </ac:picMkLst>
        </pc:picChg>
        <pc:picChg chg="add mod">
          <ac:chgData name="Chris Skerry" userId="83f5ff7e-8ac7-4d34-93f9-6386834725f9" providerId="ADAL" clId="{5C064C77-152C-DE4A-B25F-3DBC2508F33E}" dt="2023-01-26T14:48:21.806" v="1549" actId="1076"/>
          <ac:picMkLst>
            <pc:docMk/>
            <pc:sldMk cId="2288576277" sldId="306"/>
            <ac:picMk id="2050" creationId="{38DA33C2-E9F3-47A2-2AEC-3DE4C3673141}"/>
          </ac:picMkLst>
        </pc:picChg>
        <pc:picChg chg="add mod">
          <ac:chgData name="Chris Skerry" userId="83f5ff7e-8ac7-4d34-93f9-6386834725f9" providerId="ADAL" clId="{5C064C77-152C-DE4A-B25F-3DBC2508F33E}" dt="2023-01-26T14:52:32.014" v="1554" actId="14100"/>
          <ac:picMkLst>
            <pc:docMk/>
            <pc:sldMk cId="2288576277" sldId="306"/>
            <ac:picMk id="2052" creationId="{E17FBAAD-DDF2-7095-2605-C6690683A599}"/>
          </ac:picMkLst>
        </pc:picChg>
      </pc:sldChg>
      <pc:sldChg chg="addSp delSp modSp add mod">
        <pc:chgData name="Chris Skerry" userId="83f5ff7e-8ac7-4d34-93f9-6386834725f9" providerId="ADAL" clId="{5C064C77-152C-DE4A-B25F-3DBC2508F33E}" dt="2023-01-26T16:32:00.698" v="2594" actId="115"/>
        <pc:sldMkLst>
          <pc:docMk/>
          <pc:sldMk cId="693833361" sldId="307"/>
        </pc:sldMkLst>
        <pc:spChg chg="mod">
          <ac:chgData name="Chris Skerry" userId="83f5ff7e-8ac7-4d34-93f9-6386834725f9" providerId="ADAL" clId="{5C064C77-152C-DE4A-B25F-3DBC2508F33E}" dt="2023-01-26T16:32:00.698" v="2594" actId="115"/>
          <ac:spMkLst>
            <pc:docMk/>
            <pc:sldMk cId="693833361" sldId="307"/>
            <ac:spMk id="2" creationId="{E861991A-290A-9A49-8C5B-1FE9C6E0DECF}"/>
          </ac:spMkLst>
        </pc:spChg>
        <pc:spChg chg="mod">
          <ac:chgData name="Chris Skerry" userId="83f5ff7e-8ac7-4d34-93f9-6386834725f9" providerId="ADAL" clId="{5C064C77-152C-DE4A-B25F-3DBC2508F33E}" dt="2023-01-26T16:24:21.547" v="2423" actId="115"/>
          <ac:spMkLst>
            <pc:docMk/>
            <pc:sldMk cId="693833361" sldId="307"/>
            <ac:spMk id="3" creationId="{9FFE6624-DE47-924A-AEDE-F2D1A1754B52}"/>
          </ac:spMkLst>
        </pc:spChg>
        <pc:picChg chg="del">
          <ac:chgData name="Chris Skerry" userId="83f5ff7e-8ac7-4d34-93f9-6386834725f9" providerId="ADAL" clId="{5C064C77-152C-DE4A-B25F-3DBC2508F33E}" dt="2023-01-26T14:52:56.005" v="1556" actId="478"/>
          <ac:picMkLst>
            <pc:docMk/>
            <pc:sldMk cId="693833361" sldId="307"/>
            <ac:picMk id="2050" creationId="{38DA33C2-E9F3-47A2-2AEC-3DE4C3673141}"/>
          </ac:picMkLst>
        </pc:picChg>
        <pc:picChg chg="del">
          <ac:chgData name="Chris Skerry" userId="83f5ff7e-8ac7-4d34-93f9-6386834725f9" providerId="ADAL" clId="{5C064C77-152C-DE4A-B25F-3DBC2508F33E}" dt="2023-01-26T14:52:57.399" v="1557" actId="478"/>
          <ac:picMkLst>
            <pc:docMk/>
            <pc:sldMk cId="693833361" sldId="307"/>
            <ac:picMk id="2052" creationId="{E17FBAAD-DDF2-7095-2605-C6690683A599}"/>
          </ac:picMkLst>
        </pc:picChg>
        <pc:picChg chg="add mod">
          <ac:chgData name="Chris Skerry" userId="83f5ff7e-8ac7-4d34-93f9-6386834725f9" providerId="ADAL" clId="{5C064C77-152C-DE4A-B25F-3DBC2508F33E}" dt="2023-01-26T16:24:11.392" v="2422" actId="14100"/>
          <ac:picMkLst>
            <pc:docMk/>
            <pc:sldMk cId="693833361" sldId="307"/>
            <ac:picMk id="3074" creationId="{25E4205F-6F52-F7DB-7B35-9A0F94B96ACE}"/>
          </ac:picMkLst>
        </pc:picChg>
      </pc:sldChg>
      <pc:sldChg chg="del">
        <pc:chgData name="Chris Skerry" userId="83f5ff7e-8ac7-4d34-93f9-6386834725f9" providerId="ADAL" clId="{5C064C77-152C-DE4A-B25F-3DBC2508F33E}" dt="2023-01-26T13:59:36.932" v="12" actId="2696"/>
        <pc:sldMkLst>
          <pc:docMk/>
          <pc:sldMk cId="725609041" sldId="307"/>
        </pc:sldMkLst>
      </pc:sldChg>
      <pc:sldChg chg="addSp delSp modSp new mod">
        <pc:chgData name="Chris Skerry" userId="83f5ff7e-8ac7-4d34-93f9-6386834725f9" providerId="ADAL" clId="{5C064C77-152C-DE4A-B25F-3DBC2508F33E}" dt="2023-01-26T16:20:26.259" v="2396" actId="1076"/>
        <pc:sldMkLst>
          <pc:docMk/>
          <pc:sldMk cId="2870344293" sldId="308"/>
        </pc:sldMkLst>
        <pc:spChg chg="del">
          <ac:chgData name="Chris Skerry" userId="83f5ff7e-8ac7-4d34-93f9-6386834725f9" providerId="ADAL" clId="{5C064C77-152C-DE4A-B25F-3DBC2508F33E}" dt="2023-01-26T16:18:03.063" v="2333" actId="478"/>
          <ac:spMkLst>
            <pc:docMk/>
            <pc:sldMk cId="2870344293" sldId="308"/>
            <ac:spMk id="2" creationId="{ECF77E33-0755-26AC-9159-44C328191381}"/>
          </ac:spMkLst>
        </pc:spChg>
        <pc:spChg chg="del">
          <ac:chgData name="Chris Skerry" userId="83f5ff7e-8ac7-4d34-93f9-6386834725f9" providerId="ADAL" clId="{5C064C77-152C-DE4A-B25F-3DBC2508F33E}" dt="2023-01-26T16:18:04.661" v="2334" actId="478"/>
          <ac:spMkLst>
            <pc:docMk/>
            <pc:sldMk cId="2870344293" sldId="308"/>
            <ac:spMk id="3" creationId="{DCA3F4C4-2F30-B253-18A5-A7665CECE37C}"/>
          </ac:spMkLst>
        </pc:spChg>
        <pc:spChg chg="add mod">
          <ac:chgData name="Chris Skerry" userId="83f5ff7e-8ac7-4d34-93f9-6386834725f9" providerId="ADAL" clId="{5C064C77-152C-DE4A-B25F-3DBC2508F33E}" dt="2023-01-26T16:20:26.259" v="2396" actId="1076"/>
          <ac:spMkLst>
            <pc:docMk/>
            <pc:sldMk cId="2870344293" sldId="308"/>
            <ac:spMk id="4" creationId="{79FD092D-E3B5-6793-4F14-228908913842}"/>
          </ac:spMkLst>
        </pc:spChg>
        <pc:picChg chg="add mod">
          <ac:chgData name="Chris Skerry" userId="83f5ff7e-8ac7-4d34-93f9-6386834725f9" providerId="ADAL" clId="{5C064C77-152C-DE4A-B25F-3DBC2508F33E}" dt="2023-01-26T16:19:26.857" v="2339" actId="732"/>
          <ac:picMkLst>
            <pc:docMk/>
            <pc:sldMk cId="2870344293" sldId="308"/>
            <ac:picMk id="4098" creationId="{0E36F5CE-46D4-A214-C867-A346F06363E0}"/>
          </ac:picMkLst>
        </pc:picChg>
      </pc:sldChg>
      <pc:sldChg chg="del">
        <pc:chgData name="Chris Skerry" userId="83f5ff7e-8ac7-4d34-93f9-6386834725f9" providerId="ADAL" clId="{5C064C77-152C-DE4A-B25F-3DBC2508F33E}" dt="2023-01-26T13:59:37.538" v="13" actId="2696"/>
        <pc:sldMkLst>
          <pc:docMk/>
          <pc:sldMk cId="3499405601" sldId="308"/>
        </pc:sldMkLst>
      </pc:sldChg>
      <pc:sldChg chg="addSp delSp modSp add mod">
        <pc:chgData name="Chris Skerry" userId="83f5ff7e-8ac7-4d34-93f9-6386834725f9" providerId="ADAL" clId="{5C064C77-152C-DE4A-B25F-3DBC2508F33E}" dt="2023-01-26T16:21:49.912" v="2415" actId="1076"/>
        <pc:sldMkLst>
          <pc:docMk/>
          <pc:sldMk cId="150804529" sldId="309"/>
        </pc:sldMkLst>
        <pc:spChg chg="add mod">
          <ac:chgData name="Chris Skerry" userId="83f5ff7e-8ac7-4d34-93f9-6386834725f9" providerId="ADAL" clId="{5C064C77-152C-DE4A-B25F-3DBC2508F33E}" dt="2023-01-26T16:21:49.912" v="2415" actId="1076"/>
          <ac:spMkLst>
            <pc:docMk/>
            <pc:sldMk cId="150804529" sldId="309"/>
            <ac:spMk id="3" creationId="{FD612E6A-C442-E357-D2C2-B7FDCAA6C8F4}"/>
          </ac:spMkLst>
        </pc:spChg>
        <pc:picChg chg="add del mod">
          <ac:chgData name="Chris Skerry" userId="83f5ff7e-8ac7-4d34-93f9-6386834725f9" providerId="ADAL" clId="{5C064C77-152C-DE4A-B25F-3DBC2508F33E}" dt="2023-01-26T16:21:03.870" v="2398"/>
          <ac:picMkLst>
            <pc:docMk/>
            <pc:sldMk cId="150804529" sldId="309"/>
            <ac:picMk id="2" creationId="{EB9A27D2-DC07-8E21-9F33-E6534EE9929F}"/>
          </ac:picMkLst>
        </pc:picChg>
      </pc:sldChg>
      <pc:sldChg chg="del">
        <pc:chgData name="Chris Skerry" userId="83f5ff7e-8ac7-4d34-93f9-6386834725f9" providerId="ADAL" clId="{5C064C77-152C-DE4A-B25F-3DBC2508F33E}" dt="2023-01-26T13:59:38.083" v="14" actId="2696"/>
        <pc:sldMkLst>
          <pc:docMk/>
          <pc:sldMk cId="4112907741" sldId="309"/>
        </pc:sldMkLst>
      </pc:sldChg>
      <pc:sldChg chg="addSp delSp modSp new mod">
        <pc:chgData name="Chris Skerry" userId="83f5ff7e-8ac7-4d34-93f9-6386834725f9" providerId="ADAL" clId="{5C064C77-152C-DE4A-B25F-3DBC2508F33E}" dt="2023-01-26T16:30:58.907" v="2587" actId="14100"/>
        <pc:sldMkLst>
          <pc:docMk/>
          <pc:sldMk cId="1887119983" sldId="310"/>
        </pc:sldMkLst>
        <pc:spChg chg="del">
          <ac:chgData name="Chris Skerry" userId="83f5ff7e-8ac7-4d34-93f9-6386834725f9" providerId="ADAL" clId="{5C064C77-152C-DE4A-B25F-3DBC2508F33E}" dt="2023-01-26T16:25:23.077" v="2425" actId="478"/>
          <ac:spMkLst>
            <pc:docMk/>
            <pc:sldMk cId="1887119983" sldId="310"/>
            <ac:spMk id="2" creationId="{BBE90F40-41C4-C461-80B5-53FFCB03E279}"/>
          </ac:spMkLst>
        </pc:spChg>
        <pc:spChg chg="del">
          <ac:chgData name="Chris Skerry" userId="83f5ff7e-8ac7-4d34-93f9-6386834725f9" providerId="ADAL" clId="{5C064C77-152C-DE4A-B25F-3DBC2508F33E}" dt="2023-01-26T16:25:25.077" v="2426" actId="478"/>
          <ac:spMkLst>
            <pc:docMk/>
            <pc:sldMk cId="1887119983" sldId="310"/>
            <ac:spMk id="3" creationId="{CEBA8656-F71F-13F9-F3F6-3E65778C1743}"/>
          </ac:spMkLst>
        </pc:spChg>
        <pc:spChg chg="add mod">
          <ac:chgData name="Chris Skerry" userId="83f5ff7e-8ac7-4d34-93f9-6386834725f9" providerId="ADAL" clId="{5C064C77-152C-DE4A-B25F-3DBC2508F33E}" dt="2023-01-26T16:29:50.520" v="2504" actId="20577"/>
          <ac:spMkLst>
            <pc:docMk/>
            <pc:sldMk cId="1887119983" sldId="310"/>
            <ac:spMk id="4" creationId="{3A8D97BF-9AE0-8B14-508D-C9C7F01FB826}"/>
          </ac:spMkLst>
        </pc:spChg>
        <pc:spChg chg="add mod">
          <ac:chgData name="Chris Skerry" userId="83f5ff7e-8ac7-4d34-93f9-6386834725f9" providerId="ADAL" clId="{5C064C77-152C-DE4A-B25F-3DBC2508F33E}" dt="2023-01-26T16:30:58.907" v="2587" actId="14100"/>
          <ac:spMkLst>
            <pc:docMk/>
            <pc:sldMk cId="1887119983" sldId="310"/>
            <ac:spMk id="5" creationId="{A2F45BF4-D4DC-D262-2C69-1DE3A106F864}"/>
          </ac:spMkLst>
        </pc:spChg>
        <pc:picChg chg="add mod">
          <ac:chgData name="Chris Skerry" userId="83f5ff7e-8ac7-4d34-93f9-6386834725f9" providerId="ADAL" clId="{5C064C77-152C-DE4A-B25F-3DBC2508F33E}" dt="2023-01-26T16:26:14.810" v="2430" actId="14100"/>
          <ac:picMkLst>
            <pc:docMk/>
            <pc:sldMk cId="1887119983" sldId="310"/>
            <ac:picMk id="6146" creationId="{A10F5158-37F9-8B88-BEBC-E5FCAB7488C1}"/>
          </ac:picMkLst>
        </pc:picChg>
        <pc:picChg chg="add mod">
          <ac:chgData name="Chris Skerry" userId="83f5ff7e-8ac7-4d34-93f9-6386834725f9" providerId="ADAL" clId="{5C064C77-152C-DE4A-B25F-3DBC2508F33E}" dt="2023-01-26T16:28:04.517" v="2436" actId="14100"/>
          <ac:picMkLst>
            <pc:docMk/>
            <pc:sldMk cId="1887119983" sldId="310"/>
            <ac:picMk id="6148" creationId="{69170471-29CB-1A08-3E5E-ACE5CC0B4886}"/>
          </ac:picMkLst>
        </pc:picChg>
      </pc:sldChg>
      <pc:sldChg chg="del">
        <pc:chgData name="Chris Skerry" userId="83f5ff7e-8ac7-4d34-93f9-6386834725f9" providerId="ADAL" clId="{5C064C77-152C-DE4A-B25F-3DBC2508F33E}" dt="2023-01-26T13:59:38.660" v="15" actId="2696"/>
        <pc:sldMkLst>
          <pc:docMk/>
          <pc:sldMk cId="2338352789" sldId="310"/>
        </pc:sldMkLst>
      </pc:sldChg>
      <pc:sldChg chg="del">
        <pc:chgData name="Chris Skerry" userId="83f5ff7e-8ac7-4d34-93f9-6386834725f9" providerId="ADAL" clId="{5C064C77-152C-DE4A-B25F-3DBC2508F33E}" dt="2023-01-26T13:59:39.250" v="16" actId="2696"/>
        <pc:sldMkLst>
          <pc:docMk/>
          <pc:sldMk cId="3880276647" sldId="311"/>
        </pc:sldMkLst>
      </pc:sldChg>
      <pc:sldChg chg="addSp delSp modSp new mod">
        <pc:chgData name="Chris Skerry" userId="83f5ff7e-8ac7-4d34-93f9-6386834725f9" providerId="ADAL" clId="{5C064C77-152C-DE4A-B25F-3DBC2508F33E}" dt="2023-01-26T17:26:52.880" v="3351" actId="14100"/>
        <pc:sldMkLst>
          <pc:docMk/>
          <pc:sldMk cId="4031376476" sldId="311"/>
        </pc:sldMkLst>
        <pc:spChg chg="del">
          <ac:chgData name="Chris Skerry" userId="83f5ff7e-8ac7-4d34-93f9-6386834725f9" providerId="ADAL" clId="{5C064C77-152C-DE4A-B25F-3DBC2508F33E}" dt="2023-01-26T17:26:29.906" v="3344" actId="478"/>
          <ac:spMkLst>
            <pc:docMk/>
            <pc:sldMk cId="4031376476" sldId="311"/>
            <ac:spMk id="2" creationId="{3103A283-9EF4-B89C-CFB1-51637A90EBFF}"/>
          </ac:spMkLst>
        </pc:spChg>
        <pc:spChg chg="del">
          <ac:chgData name="Chris Skerry" userId="83f5ff7e-8ac7-4d34-93f9-6386834725f9" providerId="ADAL" clId="{5C064C77-152C-DE4A-B25F-3DBC2508F33E}" dt="2023-01-26T17:26:32.122" v="3345" actId="478"/>
          <ac:spMkLst>
            <pc:docMk/>
            <pc:sldMk cId="4031376476" sldId="311"/>
            <ac:spMk id="3" creationId="{D5C1E31C-C025-5061-F574-D2D6F0A23548}"/>
          </ac:spMkLst>
        </pc:spChg>
        <pc:picChg chg="add mod">
          <ac:chgData name="Chris Skerry" userId="83f5ff7e-8ac7-4d34-93f9-6386834725f9" providerId="ADAL" clId="{5C064C77-152C-DE4A-B25F-3DBC2508F33E}" dt="2023-01-26T17:26:52.880" v="3351" actId="14100"/>
          <ac:picMkLst>
            <pc:docMk/>
            <pc:sldMk cId="4031376476" sldId="311"/>
            <ac:picMk id="1026" creationId="{917A9D23-B549-3B31-38D2-0187B1BC3246}"/>
          </ac:picMkLst>
        </pc:picChg>
      </pc:sldChg>
      <pc:sldChg chg="del">
        <pc:chgData name="Chris Skerry" userId="83f5ff7e-8ac7-4d34-93f9-6386834725f9" providerId="ADAL" clId="{5C064C77-152C-DE4A-B25F-3DBC2508F33E}" dt="2023-01-26T13:59:40.138" v="17" actId="2696"/>
        <pc:sldMkLst>
          <pc:docMk/>
          <pc:sldMk cId="857854004" sldId="312"/>
        </pc:sldMkLst>
      </pc:sldChg>
      <pc:sldChg chg="addSp delSp modSp add mod">
        <pc:chgData name="Chris Skerry" userId="83f5ff7e-8ac7-4d34-93f9-6386834725f9" providerId="ADAL" clId="{5C064C77-152C-DE4A-B25F-3DBC2508F33E}" dt="2023-01-26T18:44:35.140" v="7173" actId="20577"/>
        <pc:sldMkLst>
          <pc:docMk/>
          <pc:sldMk cId="2393164004" sldId="312"/>
        </pc:sldMkLst>
        <pc:spChg chg="mod">
          <ac:chgData name="Chris Skerry" userId="83f5ff7e-8ac7-4d34-93f9-6386834725f9" providerId="ADAL" clId="{5C064C77-152C-DE4A-B25F-3DBC2508F33E}" dt="2023-01-26T18:44:35.140" v="7173" actId="20577"/>
          <ac:spMkLst>
            <pc:docMk/>
            <pc:sldMk cId="2393164004" sldId="312"/>
            <ac:spMk id="3" creationId="{9FFE6624-DE47-924A-AEDE-F2D1A1754B52}"/>
          </ac:spMkLst>
        </pc:spChg>
        <pc:picChg chg="del">
          <ac:chgData name="Chris Skerry" userId="83f5ff7e-8ac7-4d34-93f9-6386834725f9" providerId="ADAL" clId="{5C064C77-152C-DE4A-B25F-3DBC2508F33E}" dt="2023-01-26T17:53:20.836" v="4262" actId="478"/>
          <ac:picMkLst>
            <pc:docMk/>
            <pc:sldMk cId="2393164004" sldId="312"/>
            <ac:picMk id="3074" creationId="{A205F900-A745-6D5C-3697-9F304A6C5913}"/>
          </ac:picMkLst>
        </pc:picChg>
        <pc:picChg chg="del">
          <ac:chgData name="Chris Skerry" userId="83f5ff7e-8ac7-4d34-93f9-6386834725f9" providerId="ADAL" clId="{5C064C77-152C-DE4A-B25F-3DBC2508F33E}" dt="2023-01-26T17:53:22.357" v="4263" actId="478"/>
          <ac:picMkLst>
            <pc:docMk/>
            <pc:sldMk cId="2393164004" sldId="312"/>
            <ac:picMk id="3076" creationId="{302BD00D-19BF-DE10-5326-80EF10E0BC80}"/>
          </ac:picMkLst>
        </pc:picChg>
        <pc:picChg chg="add mod">
          <ac:chgData name="Chris Skerry" userId="83f5ff7e-8ac7-4d34-93f9-6386834725f9" providerId="ADAL" clId="{5C064C77-152C-DE4A-B25F-3DBC2508F33E}" dt="2023-01-26T18:10:42.448" v="5276" actId="14100"/>
          <ac:picMkLst>
            <pc:docMk/>
            <pc:sldMk cId="2393164004" sldId="312"/>
            <ac:picMk id="4098" creationId="{0A888CE4-5C41-6358-83CC-113CD2714708}"/>
          </ac:picMkLst>
        </pc:picChg>
        <pc:picChg chg="add mod">
          <ac:chgData name="Chris Skerry" userId="83f5ff7e-8ac7-4d34-93f9-6386834725f9" providerId="ADAL" clId="{5C064C77-152C-DE4A-B25F-3DBC2508F33E}" dt="2023-01-26T18:10:45.260" v="5277" actId="14100"/>
          <ac:picMkLst>
            <pc:docMk/>
            <pc:sldMk cId="2393164004" sldId="312"/>
            <ac:picMk id="4100" creationId="{8410DA95-9AA8-B144-96A4-54C34BA91E84}"/>
          </ac:picMkLst>
        </pc:picChg>
      </pc:sldChg>
      <pc:sldChg chg="del">
        <pc:chgData name="Chris Skerry" userId="83f5ff7e-8ac7-4d34-93f9-6386834725f9" providerId="ADAL" clId="{5C064C77-152C-DE4A-B25F-3DBC2508F33E}" dt="2023-01-26T13:59:40.709" v="18" actId="2696"/>
        <pc:sldMkLst>
          <pc:docMk/>
          <pc:sldMk cId="458169518" sldId="313"/>
        </pc:sldMkLst>
      </pc:sldChg>
      <pc:sldChg chg="addSp delSp modSp add mod">
        <pc:chgData name="Chris Skerry" userId="83f5ff7e-8ac7-4d34-93f9-6386834725f9" providerId="ADAL" clId="{5C064C77-152C-DE4A-B25F-3DBC2508F33E}" dt="2023-01-26T18:30:57.351" v="6249" actId="1076"/>
        <pc:sldMkLst>
          <pc:docMk/>
          <pc:sldMk cId="3960529847" sldId="313"/>
        </pc:sldMkLst>
        <pc:spChg chg="mod">
          <ac:chgData name="Chris Skerry" userId="83f5ff7e-8ac7-4d34-93f9-6386834725f9" providerId="ADAL" clId="{5C064C77-152C-DE4A-B25F-3DBC2508F33E}" dt="2023-01-26T18:27:15.181" v="6230" actId="20577"/>
          <ac:spMkLst>
            <pc:docMk/>
            <pc:sldMk cId="3960529847" sldId="313"/>
            <ac:spMk id="3" creationId="{9FFE6624-DE47-924A-AEDE-F2D1A1754B52}"/>
          </ac:spMkLst>
        </pc:spChg>
        <pc:picChg chg="del">
          <ac:chgData name="Chris Skerry" userId="83f5ff7e-8ac7-4d34-93f9-6386834725f9" providerId="ADAL" clId="{5C064C77-152C-DE4A-B25F-3DBC2508F33E}" dt="2023-01-26T18:11:18.336" v="5280" actId="478"/>
          <ac:picMkLst>
            <pc:docMk/>
            <pc:sldMk cId="3960529847" sldId="313"/>
            <ac:picMk id="4098" creationId="{0A888CE4-5C41-6358-83CC-113CD2714708}"/>
          </ac:picMkLst>
        </pc:picChg>
        <pc:picChg chg="del">
          <ac:chgData name="Chris Skerry" userId="83f5ff7e-8ac7-4d34-93f9-6386834725f9" providerId="ADAL" clId="{5C064C77-152C-DE4A-B25F-3DBC2508F33E}" dt="2023-01-26T18:11:21.195" v="5281" actId="478"/>
          <ac:picMkLst>
            <pc:docMk/>
            <pc:sldMk cId="3960529847" sldId="313"/>
            <ac:picMk id="4100" creationId="{8410DA95-9AA8-B144-96A4-54C34BA91E84}"/>
          </ac:picMkLst>
        </pc:picChg>
        <pc:picChg chg="add mod">
          <ac:chgData name="Chris Skerry" userId="83f5ff7e-8ac7-4d34-93f9-6386834725f9" providerId="ADAL" clId="{5C064C77-152C-DE4A-B25F-3DBC2508F33E}" dt="2023-01-26T18:30:57.351" v="6249" actId="1076"/>
          <ac:picMkLst>
            <pc:docMk/>
            <pc:sldMk cId="3960529847" sldId="313"/>
            <ac:picMk id="5122" creationId="{86EB6943-7116-2107-6D10-04152D9C7315}"/>
          </ac:picMkLst>
        </pc:picChg>
        <pc:picChg chg="add mod">
          <ac:chgData name="Chris Skerry" userId="83f5ff7e-8ac7-4d34-93f9-6386834725f9" providerId="ADAL" clId="{5C064C77-152C-DE4A-B25F-3DBC2508F33E}" dt="2023-01-26T18:30:53.314" v="6248" actId="1076"/>
          <ac:picMkLst>
            <pc:docMk/>
            <pc:sldMk cId="3960529847" sldId="313"/>
            <ac:picMk id="5124" creationId="{A4F54547-E88C-6CC4-542B-A417BDDD5467}"/>
          </ac:picMkLst>
        </pc:picChg>
      </pc:sldChg>
      <pc:sldChg chg="addSp delSp modSp add mod">
        <pc:chgData name="Chris Skerry" userId="83f5ff7e-8ac7-4d34-93f9-6386834725f9" providerId="ADAL" clId="{5C064C77-152C-DE4A-B25F-3DBC2508F33E}" dt="2023-01-26T18:43:52.064" v="7161" actId="14100"/>
        <pc:sldMkLst>
          <pc:docMk/>
          <pc:sldMk cId="2022519455" sldId="314"/>
        </pc:sldMkLst>
        <pc:spChg chg="mod">
          <ac:chgData name="Chris Skerry" userId="83f5ff7e-8ac7-4d34-93f9-6386834725f9" providerId="ADAL" clId="{5C064C77-152C-DE4A-B25F-3DBC2508F33E}" dt="2023-01-26T18:41:01.992" v="7142" actId="207"/>
          <ac:spMkLst>
            <pc:docMk/>
            <pc:sldMk cId="2022519455" sldId="314"/>
            <ac:spMk id="3" creationId="{9FFE6624-DE47-924A-AEDE-F2D1A1754B52}"/>
          </ac:spMkLst>
        </pc:spChg>
        <pc:picChg chg="del">
          <ac:chgData name="Chris Skerry" userId="83f5ff7e-8ac7-4d34-93f9-6386834725f9" providerId="ADAL" clId="{5C064C77-152C-DE4A-B25F-3DBC2508F33E}" dt="2023-01-26T18:31:18.165" v="6252" actId="478"/>
          <ac:picMkLst>
            <pc:docMk/>
            <pc:sldMk cId="2022519455" sldId="314"/>
            <ac:picMk id="5122" creationId="{86EB6943-7116-2107-6D10-04152D9C7315}"/>
          </ac:picMkLst>
        </pc:picChg>
        <pc:picChg chg="del">
          <ac:chgData name="Chris Skerry" userId="83f5ff7e-8ac7-4d34-93f9-6386834725f9" providerId="ADAL" clId="{5C064C77-152C-DE4A-B25F-3DBC2508F33E}" dt="2023-01-26T18:31:16.693" v="6251" actId="478"/>
          <ac:picMkLst>
            <pc:docMk/>
            <pc:sldMk cId="2022519455" sldId="314"/>
            <ac:picMk id="5124" creationId="{A4F54547-E88C-6CC4-542B-A417BDDD5467}"/>
          </ac:picMkLst>
        </pc:picChg>
        <pc:picChg chg="add mod">
          <ac:chgData name="Chris Skerry" userId="83f5ff7e-8ac7-4d34-93f9-6386834725f9" providerId="ADAL" clId="{5C064C77-152C-DE4A-B25F-3DBC2508F33E}" dt="2023-01-26T18:42:38.840" v="7152" actId="1076"/>
          <ac:picMkLst>
            <pc:docMk/>
            <pc:sldMk cId="2022519455" sldId="314"/>
            <ac:picMk id="6146" creationId="{41FF8649-DFA2-B152-748A-B34BDBFF11B4}"/>
          </ac:picMkLst>
        </pc:picChg>
        <pc:picChg chg="add mod">
          <ac:chgData name="Chris Skerry" userId="83f5ff7e-8ac7-4d34-93f9-6386834725f9" providerId="ADAL" clId="{5C064C77-152C-DE4A-B25F-3DBC2508F33E}" dt="2023-01-26T18:43:52.064" v="7161" actId="14100"/>
          <ac:picMkLst>
            <pc:docMk/>
            <pc:sldMk cId="2022519455" sldId="314"/>
            <ac:picMk id="6148" creationId="{2ED2C40C-7D47-F720-C493-4D089B8F3A41}"/>
          </ac:picMkLst>
        </pc:picChg>
      </pc:sldChg>
      <pc:sldChg chg="del">
        <pc:chgData name="Chris Skerry" userId="83f5ff7e-8ac7-4d34-93f9-6386834725f9" providerId="ADAL" clId="{5C064C77-152C-DE4A-B25F-3DBC2508F33E}" dt="2023-01-26T13:59:42.079" v="20" actId="2696"/>
        <pc:sldMkLst>
          <pc:docMk/>
          <pc:sldMk cId="3882688905" sldId="314"/>
        </pc:sldMkLst>
      </pc:sldChg>
      <pc:sldChg chg="del">
        <pc:chgData name="Chris Skerry" userId="83f5ff7e-8ac7-4d34-93f9-6386834725f9" providerId="ADAL" clId="{5C064C77-152C-DE4A-B25F-3DBC2508F33E}" dt="2023-01-26T13:59:42.627" v="21" actId="2696"/>
        <pc:sldMkLst>
          <pc:docMk/>
          <pc:sldMk cId="3720265419" sldId="315"/>
        </pc:sldMkLst>
      </pc:sldChg>
      <pc:sldChg chg="modSp add del mod ord">
        <pc:chgData name="Chris Skerry" userId="83f5ff7e-8ac7-4d34-93f9-6386834725f9" providerId="ADAL" clId="{5C064C77-152C-DE4A-B25F-3DBC2508F33E}" dt="2023-01-26T18:52:50.286" v="7959" actId="20578"/>
        <pc:sldMkLst>
          <pc:docMk/>
          <pc:sldMk cId="534751647" sldId="316"/>
        </pc:sldMkLst>
        <pc:spChg chg="mod">
          <ac:chgData name="Chris Skerry" userId="83f5ff7e-8ac7-4d34-93f9-6386834725f9" providerId="ADAL" clId="{5C064C77-152C-DE4A-B25F-3DBC2508F33E}" dt="2023-01-26T18:51:52.779" v="7868" actId="1076"/>
          <ac:spMkLst>
            <pc:docMk/>
            <pc:sldMk cId="534751647" sldId="316"/>
            <ac:spMk id="3" creationId="{C652C7BF-61C6-7404-46D6-DFD9D6E1F706}"/>
          </ac:spMkLst>
        </pc:spChg>
        <pc:spChg chg="mod">
          <ac:chgData name="Chris Skerry" userId="83f5ff7e-8ac7-4d34-93f9-6386834725f9" providerId="ADAL" clId="{5C064C77-152C-DE4A-B25F-3DBC2508F33E}" dt="2023-01-26T18:46:53.520" v="7290" actId="1076"/>
          <ac:spMkLst>
            <pc:docMk/>
            <pc:sldMk cId="534751647" sldId="316"/>
            <ac:spMk id="4" creationId="{B44F46C0-AC4C-7A6B-7043-B7D8522AD21D}"/>
          </ac:spMkLst>
        </pc:spChg>
        <pc:spChg chg="mod">
          <ac:chgData name="Chris Skerry" userId="83f5ff7e-8ac7-4d34-93f9-6386834725f9" providerId="ADAL" clId="{5C064C77-152C-DE4A-B25F-3DBC2508F33E}" dt="2023-01-26T18:52:30.612" v="7957" actId="1076"/>
          <ac:spMkLst>
            <pc:docMk/>
            <pc:sldMk cId="534751647" sldId="316"/>
            <ac:spMk id="5" creationId="{E7E813F0-026C-4606-A741-146796EADB0D}"/>
          </ac:spMkLst>
        </pc:spChg>
      </pc:sldChg>
      <pc:sldChg chg="del">
        <pc:chgData name="Chris Skerry" userId="83f5ff7e-8ac7-4d34-93f9-6386834725f9" providerId="ADAL" clId="{5C064C77-152C-DE4A-B25F-3DBC2508F33E}" dt="2023-01-26T13:59:43.229" v="22" actId="2696"/>
        <pc:sldMkLst>
          <pc:docMk/>
          <pc:sldMk cId="4098172958" sldId="317"/>
        </pc:sldMkLst>
      </pc:sldChg>
      <pc:sldChg chg="del">
        <pc:chgData name="Chris Skerry" userId="83f5ff7e-8ac7-4d34-93f9-6386834725f9" providerId="ADAL" clId="{5C064C77-152C-DE4A-B25F-3DBC2508F33E}" dt="2023-01-26T13:59:43.713" v="23" actId="2696"/>
        <pc:sldMkLst>
          <pc:docMk/>
          <pc:sldMk cId="2749689289" sldId="318"/>
        </pc:sldMkLst>
      </pc:sldChg>
      <pc:sldChg chg="del">
        <pc:chgData name="Chris Skerry" userId="83f5ff7e-8ac7-4d34-93f9-6386834725f9" providerId="ADAL" clId="{5C064C77-152C-DE4A-B25F-3DBC2508F33E}" dt="2023-01-26T13:59:44.268" v="24" actId="2696"/>
        <pc:sldMkLst>
          <pc:docMk/>
          <pc:sldMk cId="3784859583" sldId="319"/>
        </pc:sldMkLst>
      </pc:sldChg>
      <pc:sldChg chg="del">
        <pc:chgData name="Chris Skerry" userId="83f5ff7e-8ac7-4d34-93f9-6386834725f9" providerId="ADAL" clId="{5C064C77-152C-DE4A-B25F-3DBC2508F33E}" dt="2023-01-26T13:59:45.425" v="26" actId="2696"/>
        <pc:sldMkLst>
          <pc:docMk/>
          <pc:sldMk cId="750027778" sldId="320"/>
        </pc:sldMkLst>
      </pc:sldChg>
      <pc:sldChg chg="del">
        <pc:chgData name="Chris Skerry" userId="83f5ff7e-8ac7-4d34-93f9-6386834725f9" providerId="ADAL" clId="{5C064C77-152C-DE4A-B25F-3DBC2508F33E}" dt="2023-01-26T13:59:44.876" v="25" actId="2696"/>
        <pc:sldMkLst>
          <pc:docMk/>
          <pc:sldMk cId="3525051392" sldId="321"/>
        </pc:sldMkLst>
      </pc:sldChg>
      <pc:sldChg chg="del">
        <pc:chgData name="Chris Skerry" userId="83f5ff7e-8ac7-4d34-93f9-6386834725f9" providerId="ADAL" clId="{5C064C77-152C-DE4A-B25F-3DBC2508F33E}" dt="2023-01-26T14:00:03.469" v="51" actId="2696"/>
        <pc:sldMkLst>
          <pc:docMk/>
          <pc:sldMk cId="962543460" sldId="399"/>
        </pc:sldMkLst>
      </pc:sldChg>
      <pc:sldChg chg="del">
        <pc:chgData name="Chris Skerry" userId="83f5ff7e-8ac7-4d34-93f9-6386834725f9" providerId="ADAL" clId="{5C064C77-152C-DE4A-B25F-3DBC2508F33E}" dt="2023-01-26T14:00:05.652" v="55" actId="2696"/>
        <pc:sldMkLst>
          <pc:docMk/>
          <pc:sldMk cId="2000647993" sldId="401"/>
        </pc:sldMkLst>
      </pc:sldChg>
      <pc:sldChg chg="del">
        <pc:chgData name="Chris Skerry" userId="83f5ff7e-8ac7-4d34-93f9-6386834725f9" providerId="ADAL" clId="{5C064C77-152C-DE4A-B25F-3DBC2508F33E}" dt="2023-01-26T14:00:06.863" v="57" actId="2696"/>
        <pc:sldMkLst>
          <pc:docMk/>
          <pc:sldMk cId="1098211058" sldId="402"/>
        </pc:sldMkLst>
      </pc:sldChg>
      <pc:sldChg chg="del">
        <pc:chgData name="Chris Skerry" userId="83f5ff7e-8ac7-4d34-93f9-6386834725f9" providerId="ADAL" clId="{5C064C77-152C-DE4A-B25F-3DBC2508F33E}" dt="2023-01-26T13:59:51.701" v="37" actId="2696"/>
        <pc:sldMkLst>
          <pc:docMk/>
          <pc:sldMk cId="234685979" sldId="416"/>
        </pc:sldMkLst>
      </pc:sldChg>
      <pc:sldChg chg="modSp add del mod">
        <pc:chgData name="Chris Skerry" userId="83f5ff7e-8ac7-4d34-93f9-6386834725f9" providerId="ADAL" clId="{5C064C77-152C-DE4A-B25F-3DBC2508F33E}" dt="2023-01-26T18:54:19.013" v="8012" actId="1076"/>
        <pc:sldMkLst>
          <pc:docMk/>
          <pc:sldMk cId="1172180728" sldId="426"/>
        </pc:sldMkLst>
        <pc:spChg chg="mod">
          <ac:chgData name="Chris Skerry" userId="83f5ff7e-8ac7-4d34-93f9-6386834725f9" providerId="ADAL" clId="{5C064C77-152C-DE4A-B25F-3DBC2508F33E}" dt="2023-01-26T18:54:19.013" v="8012" actId="1076"/>
          <ac:spMkLst>
            <pc:docMk/>
            <pc:sldMk cId="1172180728" sldId="426"/>
            <ac:spMk id="3" creationId="{447E6CE1-4209-094E-83CE-6245DA90EBAD}"/>
          </ac:spMkLst>
        </pc:spChg>
      </pc:sldChg>
      <pc:sldChg chg="del">
        <pc:chgData name="Chris Skerry" userId="83f5ff7e-8ac7-4d34-93f9-6386834725f9" providerId="ADAL" clId="{5C064C77-152C-DE4A-B25F-3DBC2508F33E}" dt="2023-01-26T13:59:29.395" v="1" actId="2696"/>
        <pc:sldMkLst>
          <pc:docMk/>
          <pc:sldMk cId="2230987468" sldId="427"/>
        </pc:sldMkLst>
      </pc:sldChg>
      <pc:sldChg chg="del">
        <pc:chgData name="Chris Skerry" userId="83f5ff7e-8ac7-4d34-93f9-6386834725f9" providerId="ADAL" clId="{5C064C77-152C-DE4A-B25F-3DBC2508F33E}" dt="2023-01-26T13:59:33.854" v="9" actId="2696"/>
        <pc:sldMkLst>
          <pc:docMk/>
          <pc:sldMk cId="1364453401" sldId="430"/>
        </pc:sldMkLst>
      </pc:sldChg>
      <pc:sldChg chg="del">
        <pc:chgData name="Chris Skerry" userId="83f5ff7e-8ac7-4d34-93f9-6386834725f9" providerId="ADAL" clId="{5C064C77-152C-DE4A-B25F-3DBC2508F33E}" dt="2023-01-26T13:59:48.069" v="29" actId="2696"/>
        <pc:sldMkLst>
          <pc:docMk/>
          <pc:sldMk cId="648960097" sldId="431"/>
        </pc:sldMkLst>
      </pc:sldChg>
      <pc:sldChg chg="del">
        <pc:chgData name="Chris Skerry" userId="83f5ff7e-8ac7-4d34-93f9-6386834725f9" providerId="ADAL" clId="{5C064C77-152C-DE4A-B25F-3DBC2508F33E}" dt="2023-01-26T13:59:29.882" v="2" actId="2696"/>
        <pc:sldMkLst>
          <pc:docMk/>
          <pc:sldMk cId="174851634" sldId="432"/>
        </pc:sldMkLst>
      </pc:sldChg>
      <pc:sldChg chg="del">
        <pc:chgData name="Chris Skerry" userId="83f5ff7e-8ac7-4d34-93f9-6386834725f9" providerId="ADAL" clId="{5C064C77-152C-DE4A-B25F-3DBC2508F33E}" dt="2023-01-26T13:59:31.053" v="4" actId="2696"/>
        <pc:sldMkLst>
          <pc:docMk/>
          <pc:sldMk cId="1523748684" sldId="433"/>
        </pc:sldMkLst>
      </pc:sldChg>
      <pc:sldChg chg="del">
        <pc:chgData name="Chris Skerry" userId="83f5ff7e-8ac7-4d34-93f9-6386834725f9" providerId="ADAL" clId="{5C064C77-152C-DE4A-B25F-3DBC2508F33E}" dt="2023-01-26T13:59:30.491" v="3" actId="2696"/>
        <pc:sldMkLst>
          <pc:docMk/>
          <pc:sldMk cId="939220581" sldId="434"/>
        </pc:sldMkLst>
      </pc:sldChg>
      <pc:sldChg chg="del">
        <pc:chgData name="Chris Skerry" userId="83f5ff7e-8ac7-4d34-93f9-6386834725f9" providerId="ADAL" clId="{5C064C77-152C-DE4A-B25F-3DBC2508F33E}" dt="2023-01-26T13:59:31.548" v="5" actId="2696"/>
        <pc:sldMkLst>
          <pc:docMk/>
          <pc:sldMk cId="2514617791" sldId="435"/>
        </pc:sldMkLst>
      </pc:sldChg>
      <pc:sldChg chg="del">
        <pc:chgData name="Chris Skerry" userId="83f5ff7e-8ac7-4d34-93f9-6386834725f9" providerId="ADAL" clId="{5C064C77-152C-DE4A-B25F-3DBC2508F33E}" dt="2023-01-26T13:59:32.110" v="6" actId="2696"/>
        <pc:sldMkLst>
          <pc:docMk/>
          <pc:sldMk cId="3080890603" sldId="436"/>
        </pc:sldMkLst>
      </pc:sldChg>
      <pc:sldChg chg="del">
        <pc:chgData name="Chris Skerry" userId="83f5ff7e-8ac7-4d34-93f9-6386834725f9" providerId="ADAL" clId="{5C064C77-152C-DE4A-B25F-3DBC2508F33E}" dt="2023-01-26T13:59:32.691" v="7" actId="2696"/>
        <pc:sldMkLst>
          <pc:docMk/>
          <pc:sldMk cId="1816173459" sldId="437"/>
        </pc:sldMkLst>
      </pc:sldChg>
      <pc:sldChg chg="del">
        <pc:chgData name="Chris Skerry" userId="83f5ff7e-8ac7-4d34-93f9-6386834725f9" providerId="ADAL" clId="{5C064C77-152C-DE4A-B25F-3DBC2508F33E}" dt="2023-01-26T13:59:33.249" v="8" actId="2696"/>
        <pc:sldMkLst>
          <pc:docMk/>
          <pc:sldMk cId="313228018" sldId="438"/>
        </pc:sldMkLst>
      </pc:sldChg>
      <pc:sldChg chg="del">
        <pc:chgData name="Chris Skerry" userId="83f5ff7e-8ac7-4d34-93f9-6386834725f9" providerId="ADAL" clId="{5C064C77-152C-DE4A-B25F-3DBC2508F33E}" dt="2023-01-26T13:59:47.513" v="28" actId="2696"/>
        <pc:sldMkLst>
          <pc:docMk/>
          <pc:sldMk cId="3252292140" sldId="439"/>
        </pc:sldMkLst>
      </pc:sldChg>
      <pc:sldChg chg="del">
        <pc:chgData name="Chris Skerry" userId="83f5ff7e-8ac7-4d34-93f9-6386834725f9" providerId="ADAL" clId="{5C064C77-152C-DE4A-B25F-3DBC2508F33E}" dt="2023-01-26T13:59:48.507" v="30" actId="2696"/>
        <pc:sldMkLst>
          <pc:docMk/>
          <pc:sldMk cId="2766838225" sldId="440"/>
        </pc:sldMkLst>
      </pc:sldChg>
      <pc:sldChg chg="del">
        <pc:chgData name="Chris Skerry" userId="83f5ff7e-8ac7-4d34-93f9-6386834725f9" providerId="ADAL" clId="{5C064C77-152C-DE4A-B25F-3DBC2508F33E}" dt="2023-01-26T13:59:49.002" v="31" actId="2696"/>
        <pc:sldMkLst>
          <pc:docMk/>
          <pc:sldMk cId="3805255121" sldId="441"/>
        </pc:sldMkLst>
      </pc:sldChg>
      <pc:sldChg chg="del">
        <pc:chgData name="Chris Skerry" userId="83f5ff7e-8ac7-4d34-93f9-6386834725f9" providerId="ADAL" clId="{5C064C77-152C-DE4A-B25F-3DBC2508F33E}" dt="2023-01-26T13:59:49.417" v="32" actId="2696"/>
        <pc:sldMkLst>
          <pc:docMk/>
          <pc:sldMk cId="3557992358" sldId="442"/>
        </pc:sldMkLst>
      </pc:sldChg>
      <pc:sldChg chg="del">
        <pc:chgData name="Chris Skerry" userId="83f5ff7e-8ac7-4d34-93f9-6386834725f9" providerId="ADAL" clId="{5C064C77-152C-DE4A-B25F-3DBC2508F33E}" dt="2023-01-26T13:59:49.933" v="33" actId="2696"/>
        <pc:sldMkLst>
          <pc:docMk/>
          <pc:sldMk cId="1932818108" sldId="443"/>
        </pc:sldMkLst>
      </pc:sldChg>
      <pc:sldChg chg="del">
        <pc:chgData name="Chris Skerry" userId="83f5ff7e-8ac7-4d34-93f9-6386834725f9" providerId="ADAL" clId="{5C064C77-152C-DE4A-B25F-3DBC2508F33E}" dt="2023-01-26T13:59:50.336" v="34" actId="2696"/>
        <pc:sldMkLst>
          <pc:docMk/>
          <pc:sldMk cId="3963939508" sldId="444"/>
        </pc:sldMkLst>
      </pc:sldChg>
      <pc:sldChg chg="del">
        <pc:chgData name="Chris Skerry" userId="83f5ff7e-8ac7-4d34-93f9-6386834725f9" providerId="ADAL" clId="{5C064C77-152C-DE4A-B25F-3DBC2508F33E}" dt="2023-01-26T13:59:50.792" v="35" actId="2696"/>
        <pc:sldMkLst>
          <pc:docMk/>
          <pc:sldMk cId="742481454" sldId="445"/>
        </pc:sldMkLst>
      </pc:sldChg>
      <pc:sldChg chg="del">
        <pc:chgData name="Chris Skerry" userId="83f5ff7e-8ac7-4d34-93f9-6386834725f9" providerId="ADAL" clId="{5C064C77-152C-DE4A-B25F-3DBC2508F33E}" dt="2023-01-26T13:59:51.214" v="36" actId="2696"/>
        <pc:sldMkLst>
          <pc:docMk/>
          <pc:sldMk cId="643094987" sldId="446"/>
        </pc:sldMkLst>
      </pc:sldChg>
      <pc:sldChg chg="del">
        <pc:chgData name="Chris Skerry" userId="83f5ff7e-8ac7-4d34-93f9-6386834725f9" providerId="ADAL" clId="{5C064C77-152C-DE4A-B25F-3DBC2508F33E}" dt="2023-01-26T13:59:52.887" v="39" actId="2696"/>
        <pc:sldMkLst>
          <pc:docMk/>
          <pc:sldMk cId="903445763" sldId="447"/>
        </pc:sldMkLst>
      </pc:sldChg>
      <pc:sldChg chg="del">
        <pc:chgData name="Chris Skerry" userId="83f5ff7e-8ac7-4d34-93f9-6386834725f9" providerId="ADAL" clId="{5C064C77-152C-DE4A-B25F-3DBC2508F33E}" dt="2023-01-26T13:59:53.896" v="41" actId="2696"/>
        <pc:sldMkLst>
          <pc:docMk/>
          <pc:sldMk cId="3656544154" sldId="448"/>
        </pc:sldMkLst>
      </pc:sldChg>
      <pc:sldChg chg="del">
        <pc:chgData name="Chris Skerry" userId="83f5ff7e-8ac7-4d34-93f9-6386834725f9" providerId="ADAL" clId="{5C064C77-152C-DE4A-B25F-3DBC2508F33E}" dt="2023-01-26T13:59:54.543" v="42" actId="2696"/>
        <pc:sldMkLst>
          <pc:docMk/>
          <pc:sldMk cId="3641038492" sldId="449"/>
        </pc:sldMkLst>
      </pc:sldChg>
      <pc:sldChg chg="del">
        <pc:chgData name="Chris Skerry" userId="83f5ff7e-8ac7-4d34-93f9-6386834725f9" providerId="ADAL" clId="{5C064C77-152C-DE4A-B25F-3DBC2508F33E}" dt="2023-01-26T13:59:55.099" v="43" actId="2696"/>
        <pc:sldMkLst>
          <pc:docMk/>
          <pc:sldMk cId="1208542274" sldId="450"/>
        </pc:sldMkLst>
      </pc:sldChg>
      <pc:sldChg chg="del">
        <pc:chgData name="Chris Skerry" userId="83f5ff7e-8ac7-4d34-93f9-6386834725f9" providerId="ADAL" clId="{5C064C77-152C-DE4A-B25F-3DBC2508F33E}" dt="2023-01-26T13:59:56.347" v="45" actId="2696"/>
        <pc:sldMkLst>
          <pc:docMk/>
          <pc:sldMk cId="3937057291" sldId="451"/>
        </pc:sldMkLst>
      </pc:sldChg>
      <pc:sldChg chg="del">
        <pc:chgData name="Chris Skerry" userId="83f5ff7e-8ac7-4d34-93f9-6386834725f9" providerId="ADAL" clId="{5C064C77-152C-DE4A-B25F-3DBC2508F33E}" dt="2023-01-26T13:59:58.171" v="46" actId="2696"/>
        <pc:sldMkLst>
          <pc:docMk/>
          <pc:sldMk cId="208380894" sldId="452"/>
        </pc:sldMkLst>
      </pc:sldChg>
      <pc:sldChg chg="del">
        <pc:chgData name="Chris Skerry" userId="83f5ff7e-8ac7-4d34-93f9-6386834725f9" providerId="ADAL" clId="{5C064C77-152C-DE4A-B25F-3DBC2508F33E}" dt="2023-01-26T14:00:01.512" v="48" actId="2696"/>
        <pc:sldMkLst>
          <pc:docMk/>
          <pc:sldMk cId="1993216487" sldId="453"/>
        </pc:sldMkLst>
      </pc:sldChg>
      <pc:sldChg chg="del">
        <pc:chgData name="Chris Skerry" userId="83f5ff7e-8ac7-4d34-93f9-6386834725f9" providerId="ADAL" clId="{5C064C77-152C-DE4A-B25F-3DBC2508F33E}" dt="2023-01-26T14:00:02.253" v="49" actId="2696"/>
        <pc:sldMkLst>
          <pc:docMk/>
          <pc:sldMk cId="3190265436" sldId="454"/>
        </pc:sldMkLst>
      </pc:sldChg>
      <pc:sldChg chg="del">
        <pc:chgData name="Chris Skerry" userId="83f5ff7e-8ac7-4d34-93f9-6386834725f9" providerId="ADAL" clId="{5C064C77-152C-DE4A-B25F-3DBC2508F33E}" dt="2023-01-26T13:59:52.421" v="38" actId="2696"/>
        <pc:sldMkLst>
          <pc:docMk/>
          <pc:sldMk cId="2732077199" sldId="455"/>
        </pc:sldMkLst>
      </pc:sldChg>
      <pc:sldChg chg="del">
        <pc:chgData name="Chris Skerry" userId="83f5ff7e-8ac7-4d34-93f9-6386834725f9" providerId="ADAL" clId="{5C064C77-152C-DE4A-B25F-3DBC2508F33E}" dt="2023-01-26T14:00:02.891" v="50" actId="2696"/>
        <pc:sldMkLst>
          <pc:docMk/>
          <pc:sldMk cId="1455029448" sldId="456"/>
        </pc:sldMkLst>
      </pc:sldChg>
      <pc:sldChg chg="del">
        <pc:chgData name="Chris Skerry" userId="83f5ff7e-8ac7-4d34-93f9-6386834725f9" providerId="ADAL" clId="{5C064C77-152C-DE4A-B25F-3DBC2508F33E}" dt="2023-01-26T14:00:04.015" v="52" actId="2696"/>
        <pc:sldMkLst>
          <pc:docMk/>
          <pc:sldMk cId="222402047" sldId="457"/>
        </pc:sldMkLst>
      </pc:sldChg>
      <pc:sldChg chg="del">
        <pc:chgData name="Chris Skerry" userId="83f5ff7e-8ac7-4d34-93f9-6386834725f9" providerId="ADAL" clId="{5C064C77-152C-DE4A-B25F-3DBC2508F33E}" dt="2023-01-26T14:00:05.129" v="54" actId="2696"/>
        <pc:sldMkLst>
          <pc:docMk/>
          <pc:sldMk cId="1493600837" sldId="458"/>
        </pc:sldMkLst>
      </pc:sldChg>
      <pc:sldChg chg="del">
        <pc:chgData name="Chris Skerry" userId="83f5ff7e-8ac7-4d34-93f9-6386834725f9" providerId="ADAL" clId="{5C064C77-152C-DE4A-B25F-3DBC2508F33E}" dt="2023-01-26T14:00:06.220" v="56" actId="2696"/>
        <pc:sldMkLst>
          <pc:docMk/>
          <pc:sldMk cId="2112495158" sldId="459"/>
        </pc:sldMkLst>
      </pc:sldChg>
      <pc:sldChg chg="del">
        <pc:chgData name="Chris Skerry" userId="83f5ff7e-8ac7-4d34-93f9-6386834725f9" providerId="ADAL" clId="{5C064C77-152C-DE4A-B25F-3DBC2508F33E}" dt="2023-01-26T14:00:07.545" v="58" actId="2696"/>
        <pc:sldMkLst>
          <pc:docMk/>
          <pc:sldMk cId="1447411337" sldId="460"/>
        </pc:sldMkLst>
      </pc:sldChg>
      <pc:sldChg chg="del">
        <pc:chgData name="Chris Skerry" userId="83f5ff7e-8ac7-4d34-93f9-6386834725f9" providerId="ADAL" clId="{5C064C77-152C-DE4A-B25F-3DBC2508F33E}" dt="2023-01-26T14:00:04.569" v="53" actId="2696"/>
        <pc:sldMkLst>
          <pc:docMk/>
          <pc:sldMk cId="2134500062" sldId="461"/>
        </pc:sldMkLst>
      </pc:sldChg>
    </pc:docChg>
  </pc:docChgLst>
  <pc:docChgLst>
    <pc:chgData name="Chris Skerry" userId="83f5ff7e-8ac7-4d34-93f9-6386834725f9" providerId="ADAL" clId="{F3FFF79E-1BE5-034F-AE30-0A8FD4945DF6}"/>
    <pc:docChg chg="undo custSel addSld delSld modSld sldOrd">
      <pc:chgData name="Chris Skerry" userId="83f5ff7e-8ac7-4d34-93f9-6386834725f9" providerId="ADAL" clId="{F3FFF79E-1BE5-034F-AE30-0A8FD4945DF6}" dt="2023-01-25T22:00:32.465" v="23249" actId="20577"/>
      <pc:docMkLst>
        <pc:docMk/>
      </pc:docMkLst>
      <pc:sldChg chg="addSp delSp modSp mod">
        <pc:chgData name="Chris Skerry" userId="83f5ff7e-8ac7-4d34-93f9-6386834725f9" providerId="ADAL" clId="{F3FFF79E-1BE5-034F-AE30-0A8FD4945DF6}" dt="2023-01-23T16:13:07.395" v="450" actId="207"/>
        <pc:sldMkLst>
          <pc:docMk/>
          <pc:sldMk cId="3360965707" sldId="264"/>
        </pc:sldMkLst>
        <pc:spChg chg="mod">
          <ac:chgData name="Chris Skerry" userId="83f5ff7e-8ac7-4d34-93f9-6386834725f9" providerId="ADAL" clId="{F3FFF79E-1BE5-034F-AE30-0A8FD4945DF6}" dt="2023-01-23T16:12:25.845" v="447" actId="115"/>
          <ac:spMkLst>
            <pc:docMk/>
            <pc:sldMk cId="3360965707" sldId="264"/>
            <ac:spMk id="2" creationId="{E861991A-290A-9A49-8C5B-1FE9C6E0DECF}"/>
          </ac:spMkLst>
        </pc:spChg>
        <pc:spChg chg="del mod">
          <ac:chgData name="Chris Skerry" userId="83f5ff7e-8ac7-4d34-93f9-6386834725f9" providerId="ADAL" clId="{F3FFF79E-1BE5-034F-AE30-0A8FD4945DF6}" dt="2023-01-23T16:02:29.572" v="5" actId="478"/>
          <ac:spMkLst>
            <pc:docMk/>
            <pc:sldMk cId="3360965707" sldId="264"/>
            <ac:spMk id="3" creationId="{9FFE6624-DE47-924A-AEDE-F2D1A1754B52}"/>
          </ac:spMkLst>
        </pc:spChg>
        <pc:spChg chg="add mod">
          <ac:chgData name="Chris Skerry" userId="83f5ff7e-8ac7-4d34-93f9-6386834725f9" providerId="ADAL" clId="{F3FFF79E-1BE5-034F-AE30-0A8FD4945DF6}" dt="2023-01-23T16:13:07.395" v="450" actId="207"/>
          <ac:spMkLst>
            <pc:docMk/>
            <pc:sldMk cId="3360965707" sldId="264"/>
            <ac:spMk id="4" creationId="{E4F296B8-288B-120F-A0E4-CD5A8F75F116}"/>
          </ac:spMkLst>
        </pc:spChg>
        <pc:picChg chg="add del">
          <ac:chgData name="Chris Skerry" userId="83f5ff7e-8ac7-4d34-93f9-6386834725f9" providerId="ADAL" clId="{F3FFF79E-1BE5-034F-AE30-0A8FD4945DF6}" dt="2023-01-23T16:10:23.227" v="428" actId="21"/>
          <ac:picMkLst>
            <pc:docMk/>
            <pc:sldMk cId="3360965707" sldId="264"/>
            <ac:picMk id="1026" creationId="{6093A660-F229-F6F3-61FD-7035B3C9F6D0}"/>
          </ac:picMkLst>
        </pc:picChg>
        <pc:picChg chg="add mod">
          <ac:chgData name="Chris Skerry" userId="83f5ff7e-8ac7-4d34-93f9-6386834725f9" providerId="ADAL" clId="{F3FFF79E-1BE5-034F-AE30-0A8FD4945DF6}" dt="2023-01-23T16:12:17.280" v="446" actId="14100"/>
          <ac:picMkLst>
            <pc:docMk/>
            <pc:sldMk cId="3360965707" sldId="264"/>
            <ac:picMk id="1028" creationId="{5FDBCA0B-D21A-D96B-6AD2-D27C3E61F643}"/>
          </ac:picMkLst>
        </pc:picChg>
      </pc:sldChg>
      <pc:sldChg chg="addSp delSp modSp mod ord">
        <pc:chgData name="Chris Skerry" userId="83f5ff7e-8ac7-4d34-93f9-6386834725f9" providerId="ADAL" clId="{F3FFF79E-1BE5-034F-AE30-0A8FD4945DF6}" dt="2023-01-25T18:14:03.722" v="16709" actId="207"/>
        <pc:sldMkLst>
          <pc:docMk/>
          <pc:sldMk cId="3566777896" sldId="265"/>
        </pc:sldMkLst>
        <pc:spChg chg="mod">
          <ac:chgData name="Chris Skerry" userId="83f5ff7e-8ac7-4d34-93f9-6386834725f9" providerId="ADAL" clId="{F3FFF79E-1BE5-034F-AE30-0A8FD4945DF6}" dt="2023-01-25T17:59:54.480" v="15995" actId="115"/>
          <ac:spMkLst>
            <pc:docMk/>
            <pc:sldMk cId="3566777896" sldId="265"/>
            <ac:spMk id="2" creationId="{E861991A-290A-9A49-8C5B-1FE9C6E0DECF}"/>
          </ac:spMkLst>
        </pc:spChg>
        <pc:spChg chg="add mod">
          <ac:chgData name="Chris Skerry" userId="83f5ff7e-8ac7-4d34-93f9-6386834725f9" providerId="ADAL" clId="{F3FFF79E-1BE5-034F-AE30-0A8FD4945DF6}" dt="2023-01-25T18:14:03.722" v="16709" actId="207"/>
          <ac:spMkLst>
            <pc:docMk/>
            <pc:sldMk cId="3566777896" sldId="265"/>
            <ac:spMk id="3" creationId="{62E08495-1010-FB91-81C5-30FC2D53ADDB}"/>
          </ac:spMkLst>
        </pc:spChg>
        <pc:spChg chg="del">
          <ac:chgData name="Chris Skerry" userId="83f5ff7e-8ac7-4d34-93f9-6386834725f9" providerId="ADAL" clId="{F3FFF79E-1BE5-034F-AE30-0A8FD4945DF6}" dt="2023-01-23T20:20:18.951" v="7260" actId="478"/>
          <ac:spMkLst>
            <pc:docMk/>
            <pc:sldMk cId="3566777896" sldId="265"/>
            <ac:spMk id="3" creationId="{9FFE6624-DE47-924A-AEDE-F2D1A1754B52}"/>
          </ac:spMkLst>
        </pc:spChg>
        <pc:spChg chg="add del mod">
          <ac:chgData name="Chris Skerry" userId="83f5ff7e-8ac7-4d34-93f9-6386834725f9" providerId="ADAL" clId="{F3FFF79E-1BE5-034F-AE30-0A8FD4945DF6}" dt="2023-01-25T17:47:29.942" v="15379" actId="478"/>
          <ac:spMkLst>
            <pc:docMk/>
            <pc:sldMk cId="3566777896" sldId="265"/>
            <ac:spMk id="4" creationId="{A068C0D4-40BD-69FE-FA63-9C43E48CDFE2}"/>
          </ac:spMkLst>
        </pc:spChg>
        <pc:picChg chg="add del mod">
          <ac:chgData name="Chris Skerry" userId="83f5ff7e-8ac7-4d34-93f9-6386834725f9" providerId="ADAL" clId="{F3FFF79E-1BE5-034F-AE30-0A8FD4945DF6}" dt="2023-01-25T18:00:40.789" v="16091" actId="478"/>
          <ac:picMkLst>
            <pc:docMk/>
            <pc:sldMk cId="3566777896" sldId="265"/>
            <ac:picMk id="4098" creationId="{F9736BF9-1C00-07E9-F0DC-12C5B360DA81}"/>
          </ac:picMkLst>
        </pc:picChg>
        <pc:picChg chg="add del mod">
          <ac:chgData name="Chris Skerry" userId="83f5ff7e-8ac7-4d34-93f9-6386834725f9" providerId="ADAL" clId="{F3FFF79E-1BE5-034F-AE30-0A8FD4945DF6}" dt="2023-01-25T18:00:39.451" v="16090" actId="478"/>
          <ac:picMkLst>
            <pc:docMk/>
            <pc:sldMk cId="3566777896" sldId="265"/>
            <ac:picMk id="4100" creationId="{A1C738CD-C96C-A1E4-8C75-5565E3216C1B}"/>
          </ac:picMkLst>
        </pc:picChg>
        <pc:picChg chg="add del mod">
          <ac:chgData name="Chris Skerry" userId="83f5ff7e-8ac7-4d34-93f9-6386834725f9" providerId="ADAL" clId="{F3FFF79E-1BE5-034F-AE30-0A8FD4945DF6}" dt="2023-01-25T18:09:55.993" v="16689" actId="21"/>
          <ac:picMkLst>
            <pc:docMk/>
            <pc:sldMk cId="3566777896" sldId="265"/>
            <ac:picMk id="4102" creationId="{17465E94-F5EF-1F81-BB9E-F8DC6609A055}"/>
          </ac:picMkLst>
        </pc:picChg>
        <pc:picChg chg="add mod">
          <ac:chgData name="Chris Skerry" userId="83f5ff7e-8ac7-4d34-93f9-6386834725f9" providerId="ADAL" clId="{F3FFF79E-1BE5-034F-AE30-0A8FD4945DF6}" dt="2023-01-25T18:12:21.712" v="16699" actId="1076"/>
          <ac:picMkLst>
            <pc:docMk/>
            <pc:sldMk cId="3566777896" sldId="265"/>
            <ac:picMk id="4104" creationId="{04CBC359-6E93-DBFF-C14D-28F9B3E5C76F}"/>
          </ac:picMkLst>
        </pc:picChg>
        <pc:picChg chg="add mod">
          <ac:chgData name="Chris Skerry" userId="83f5ff7e-8ac7-4d34-93f9-6386834725f9" providerId="ADAL" clId="{F3FFF79E-1BE5-034F-AE30-0A8FD4945DF6}" dt="2023-01-25T18:13:18.028" v="16704" actId="14100"/>
          <ac:picMkLst>
            <pc:docMk/>
            <pc:sldMk cId="3566777896" sldId="265"/>
            <ac:picMk id="4106" creationId="{1C208832-9236-679A-3B86-760C545787DE}"/>
          </ac:picMkLst>
        </pc:picChg>
      </pc:sldChg>
      <pc:sldChg chg="addSp modSp mod">
        <pc:chgData name="Chris Skerry" userId="83f5ff7e-8ac7-4d34-93f9-6386834725f9" providerId="ADAL" clId="{F3FFF79E-1BE5-034F-AE30-0A8FD4945DF6}" dt="2023-01-25T18:58:24.249" v="18590" actId="14100"/>
        <pc:sldMkLst>
          <pc:docMk/>
          <pc:sldMk cId="3011484720" sldId="289"/>
        </pc:sldMkLst>
        <pc:spChg chg="mod">
          <ac:chgData name="Chris Skerry" userId="83f5ff7e-8ac7-4d34-93f9-6386834725f9" providerId="ADAL" clId="{F3FFF79E-1BE5-034F-AE30-0A8FD4945DF6}" dt="2023-01-25T18:43:15.170" v="17939" actId="115"/>
          <ac:spMkLst>
            <pc:docMk/>
            <pc:sldMk cId="3011484720" sldId="289"/>
            <ac:spMk id="2" creationId="{E861991A-290A-9A49-8C5B-1FE9C6E0DECF}"/>
          </ac:spMkLst>
        </pc:spChg>
        <pc:spChg chg="mod">
          <ac:chgData name="Chris Skerry" userId="83f5ff7e-8ac7-4d34-93f9-6386834725f9" providerId="ADAL" clId="{F3FFF79E-1BE5-034F-AE30-0A8FD4945DF6}" dt="2023-01-25T18:58:18.690" v="18589" actId="1076"/>
          <ac:spMkLst>
            <pc:docMk/>
            <pc:sldMk cId="3011484720" sldId="289"/>
            <ac:spMk id="3" creationId="{9FFE6624-DE47-924A-AEDE-F2D1A1754B52}"/>
          </ac:spMkLst>
        </pc:spChg>
        <pc:picChg chg="add mod">
          <ac:chgData name="Chris Skerry" userId="83f5ff7e-8ac7-4d34-93f9-6386834725f9" providerId="ADAL" clId="{F3FFF79E-1BE5-034F-AE30-0A8FD4945DF6}" dt="2023-01-25T18:58:24.249" v="18590" actId="14100"/>
          <ac:picMkLst>
            <pc:docMk/>
            <pc:sldMk cId="3011484720" sldId="289"/>
            <ac:picMk id="4" creationId="{54C701D3-9749-82AC-FD43-E276D61A4FCC}"/>
          </ac:picMkLst>
        </pc:picChg>
      </pc:sldChg>
      <pc:sldChg chg="addSp modSp mod">
        <pc:chgData name="Chris Skerry" userId="83f5ff7e-8ac7-4d34-93f9-6386834725f9" providerId="ADAL" clId="{F3FFF79E-1BE5-034F-AE30-0A8FD4945DF6}" dt="2023-01-25T20:54:20.411" v="20092" actId="14100"/>
        <pc:sldMkLst>
          <pc:docMk/>
          <pc:sldMk cId="3634306820" sldId="290"/>
        </pc:sldMkLst>
        <pc:spChg chg="mod">
          <ac:chgData name="Chris Skerry" userId="83f5ff7e-8ac7-4d34-93f9-6386834725f9" providerId="ADAL" clId="{F3FFF79E-1BE5-034F-AE30-0A8FD4945DF6}" dt="2023-01-25T20:44:44.658" v="19575" actId="1076"/>
          <ac:spMkLst>
            <pc:docMk/>
            <pc:sldMk cId="3634306820" sldId="290"/>
            <ac:spMk id="2" creationId="{E861991A-290A-9A49-8C5B-1FE9C6E0DECF}"/>
          </ac:spMkLst>
        </pc:spChg>
        <pc:spChg chg="mod">
          <ac:chgData name="Chris Skerry" userId="83f5ff7e-8ac7-4d34-93f9-6386834725f9" providerId="ADAL" clId="{F3FFF79E-1BE5-034F-AE30-0A8FD4945DF6}" dt="2023-01-25T20:51:33.992" v="20035" actId="14100"/>
          <ac:spMkLst>
            <pc:docMk/>
            <pc:sldMk cId="3634306820" sldId="290"/>
            <ac:spMk id="3" creationId="{9FFE6624-DE47-924A-AEDE-F2D1A1754B52}"/>
          </ac:spMkLst>
        </pc:spChg>
        <pc:spChg chg="add mod">
          <ac:chgData name="Chris Skerry" userId="83f5ff7e-8ac7-4d34-93f9-6386834725f9" providerId="ADAL" clId="{F3FFF79E-1BE5-034F-AE30-0A8FD4945DF6}" dt="2023-01-25T20:52:32.587" v="20085" actId="20577"/>
          <ac:spMkLst>
            <pc:docMk/>
            <pc:sldMk cId="3634306820" sldId="290"/>
            <ac:spMk id="4" creationId="{20C48F88-CF35-E5F4-2B67-22121AFD4B91}"/>
          </ac:spMkLst>
        </pc:spChg>
        <pc:picChg chg="add mod">
          <ac:chgData name="Chris Skerry" userId="83f5ff7e-8ac7-4d34-93f9-6386834725f9" providerId="ADAL" clId="{F3FFF79E-1BE5-034F-AE30-0A8FD4945DF6}" dt="2023-01-25T20:54:20.411" v="20092" actId="14100"/>
          <ac:picMkLst>
            <pc:docMk/>
            <pc:sldMk cId="3634306820" sldId="290"/>
            <ac:picMk id="10242" creationId="{11A95D66-15E9-352C-1A40-33A55DD21A54}"/>
          </ac:picMkLst>
        </pc:picChg>
      </pc:sldChg>
      <pc:sldChg chg="addSp delSp modSp new mod">
        <pc:chgData name="Chris Skerry" userId="83f5ff7e-8ac7-4d34-93f9-6386834725f9" providerId="ADAL" clId="{F3FFF79E-1BE5-034F-AE30-0A8FD4945DF6}" dt="2023-01-23T16:10:41.242" v="432" actId="1076"/>
        <pc:sldMkLst>
          <pc:docMk/>
          <pc:sldMk cId="1053325708" sldId="306"/>
        </pc:sldMkLst>
        <pc:spChg chg="del">
          <ac:chgData name="Chris Skerry" userId="83f5ff7e-8ac7-4d34-93f9-6386834725f9" providerId="ADAL" clId="{F3FFF79E-1BE5-034F-AE30-0A8FD4945DF6}" dt="2023-01-23T16:10:17.140" v="426" actId="478"/>
          <ac:spMkLst>
            <pc:docMk/>
            <pc:sldMk cId="1053325708" sldId="306"/>
            <ac:spMk id="2" creationId="{14FA5031-D408-518B-8DDA-114D0D61D737}"/>
          </ac:spMkLst>
        </pc:spChg>
        <pc:spChg chg="del">
          <ac:chgData name="Chris Skerry" userId="83f5ff7e-8ac7-4d34-93f9-6386834725f9" providerId="ADAL" clId="{F3FFF79E-1BE5-034F-AE30-0A8FD4945DF6}" dt="2023-01-23T16:10:18.887" v="427" actId="478"/>
          <ac:spMkLst>
            <pc:docMk/>
            <pc:sldMk cId="1053325708" sldId="306"/>
            <ac:spMk id="3" creationId="{37476F27-7CC1-4FC4-FCC0-B73F0AD20204}"/>
          </ac:spMkLst>
        </pc:spChg>
        <pc:picChg chg="add mod">
          <ac:chgData name="Chris Skerry" userId="83f5ff7e-8ac7-4d34-93f9-6386834725f9" providerId="ADAL" clId="{F3FFF79E-1BE5-034F-AE30-0A8FD4945DF6}" dt="2023-01-23T16:10:41.242" v="432" actId="1076"/>
          <ac:picMkLst>
            <pc:docMk/>
            <pc:sldMk cId="1053325708" sldId="306"/>
            <ac:picMk id="4" creationId="{DC549975-64C6-2AC5-06D9-1AF7691E4090}"/>
          </ac:picMkLst>
        </pc:picChg>
      </pc:sldChg>
      <pc:sldChg chg="addSp delSp modSp add mod">
        <pc:chgData name="Chris Skerry" userId="83f5ff7e-8ac7-4d34-93f9-6386834725f9" providerId="ADAL" clId="{F3FFF79E-1BE5-034F-AE30-0A8FD4945DF6}" dt="2023-01-23T16:23:51.086" v="1149" actId="14100"/>
        <pc:sldMkLst>
          <pc:docMk/>
          <pc:sldMk cId="725609041" sldId="307"/>
        </pc:sldMkLst>
        <pc:spChg chg="mod">
          <ac:chgData name="Chris Skerry" userId="83f5ff7e-8ac7-4d34-93f9-6386834725f9" providerId="ADAL" clId="{F3FFF79E-1BE5-034F-AE30-0A8FD4945DF6}" dt="2023-01-23T16:22:46.416" v="1144" actId="207"/>
          <ac:spMkLst>
            <pc:docMk/>
            <pc:sldMk cId="725609041" sldId="307"/>
            <ac:spMk id="4" creationId="{E4F296B8-288B-120F-A0E4-CD5A8F75F116}"/>
          </ac:spMkLst>
        </pc:spChg>
        <pc:picChg chg="del">
          <ac:chgData name="Chris Skerry" userId="83f5ff7e-8ac7-4d34-93f9-6386834725f9" providerId="ADAL" clId="{F3FFF79E-1BE5-034F-AE30-0A8FD4945DF6}" dt="2023-01-23T16:13:44.972" v="452" actId="478"/>
          <ac:picMkLst>
            <pc:docMk/>
            <pc:sldMk cId="725609041" sldId="307"/>
            <ac:picMk id="1028" creationId="{5FDBCA0B-D21A-D96B-6AD2-D27C3E61F643}"/>
          </ac:picMkLst>
        </pc:picChg>
        <pc:picChg chg="add mod">
          <ac:chgData name="Chris Skerry" userId="83f5ff7e-8ac7-4d34-93f9-6386834725f9" providerId="ADAL" clId="{F3FFF79E-1BE5-034F-AE30-0A8FD4945DF6}" dt="2023-01-23T16:23:51.086" v="1149" actId="14100"/>
          <ac:picMkLst>
            <pc:docMk/>
            <pc:sldMk cId="725609041" sldId="307"/>
            <ac:picMk id="3074" creationId="{FD69E446-F273-08AD-3B20-4C2E0E78F381}"/>
          </ac:picMkLst>
        </pc:picChg>
      </pc:sldChg>
      <pc:sldChg chg="addSp delSp modSp new mod">
        <pc:chgData name="Chris Skerry" userId="83f5ff7e-8ac7-4d34-93f9-6386834725f9" providerId="ADAL" clId="{F3FFF79E-1BE5-034F-AE30-0A8FD4945DF6}" dt="2023-01-23T16:25:09.274" v="1158" actId="14100"/>
        <pc:sldMkLst>
          <pc:docMk/>
          <pc:sldMk cId="3499405601" sldId="308"/>
        </pc:sldMkLst>
        <pc:spChg chg="del">
          <ac:chgData name="Chris Skerry" userId="83f5ff7e-8ac7-4d34-93f9-6386834725f9" providerId="ADAL" clId="{F3FFF79E-1BE5-034F-AE30-0A8FD4945DF6}" dt="2023-01-23T16:24:02.982" v="1151" actId="478"/>
          <ac:spMkLst>
            <pc:docMk/>
            <pc:sldMk cId="3499405601" sldId="308"/>
            <ac:spMk id="2" creationId="{A94D5D5F-0E55-E7A2-CFD8-42893CBBFF6C}"/>
          </ac:spMkLst>
        </pc:spChg>
        <pc:spChg chg="del">
          <ac:chgData name="Chris Skerry" userId="83f5ff7e-8ac7-4d34-93f9-6386834725f9" providerId="ADAL" clId="{F3FFF79E-1BE5-034F-AE30-0A8FD4945DF6}" dt="2023-01-23T16:24:05.282" v="1152" actId="478"/>
          <ac:spMkLst>
            <pc:docMk/>
            <pc:sldMk cId="3499405601" sldId="308"/>
            <ac:spMk id="3" creationId="{40FB730E-5E62-1534-0AD8-B36CC37D78BB}"/>
          </ac:spMkLst>
        </pc:spChg>
        <pc:picChg chg="add mod">
          <ac:chgData name="Chris Skerry" userId="83f5ff7e-8ac7-4d34-93f9-6386834725f9" providerId="ADAL" clId="{F3FFF79E-1BE5-034F-AE30-0A8FD4945DF6}" dt="2023-01-23T16:25:09.274" v="1158" actId="14100"/>
          <ac:picMkLst>
            <pc:docMk/>
            <pc:sldMk cId="3499405601" sldId="308"/>
            <ac:picMk id="4098" creationId="{A2DC83A5-9A18-DAE5-601E-F9239487FF6E}"/>
          </ac:picMkLst>
        </pc:picChg>
      </pc:sldChg>
      <pc:sldChg chg="addSp delSp modSp add mod">
        <pc:chgData name="Chris Skerry" userId="83f5ff7e-8ac7-4d34-93f9-6386834725f9" providerId="ADAL" clId="{F3FFF79E-1BE5-034F-AE30-0A8FD4945DF6}" dt="2023-01-23T16:35:13.481" v="1842" actId="20577"/>
        <pc:sldMkLst>
          <pc:docMk/>
          <pc:sldMk cId="4112907741" sldId="309"/>
        </pc:sldMkLst>
        <pc:spChg chg="mod">
          <ac:chgData name="Chris Skerry" userId="83f5ff7e-8ac7-4d34-93f9-6386834725f9" providerId="ADAL" clId="{F3FFF79E-1BE5-034F-AE30-0A8FD4945DF6}" dt="2023-01-23T16:35:13.481" v="1842" actId="20577"/>
          <ac:spMkLst>
            <pc:docMk/>
            <pc:sldMk cId="4112907741" sldId="309"/>
            <ac:spMk id="4" creationId="{E4F296B8-288B-120F-A0E4-CD5A8F75F116}"/>
          </ac:spMkLst>
        </pc:spChg>
        <pc:picChg chg="del">
          <ac:chgData name="Chris Skerry" userId="83f5ff7e-8ac7-4d34-93f9-6386834725f9" providerId="ADAL" clId="{F3FFF79E-1BE5-034F-AE30-0A8FD4945DF6}" dt="2023-01-23T16:29:29.837" v="1571" actId="478"/>
          <ac:picMkLst>
            <pc:docMk/>
            <pc:sldMk cId="4112907741" sldId="309"/>
            <ac:picMk id="3074" creationId="{FD69E446-F273-08AD-3B20-4C2E0E78F381}"/>
          </ac:picMkLst>
        </pc:picChg>
        <pc:picChg chg="add mod">
          <ac:chgData name="Chris Skerry" userId="83f5ff7e-8ac7-4d34-93f9-6386834725f9" providerId="ADAL" clId="{F3FFF79E-1BE5-034F-AE30-0A8FD4945DF6}" dt="2023-01-23T16:30:26.610" v="1576" actId="14100"/>
          <ac:picMkLst>
            <pc:docMk/>
            <pc:sldMk cId="4112907741" sldId="309"/>
            <ac:picMk id="5122" creationId="{6ED2D1BD-09E3-E4BC-EEFB-8485AD583C31}"/>
          </ac:picMkLst>
        </pc:picChg>
      </pc:sldChg>
      <pc:sldChg chg="addSp delSp modSp add mod">
        <pc:chgData name="Chris Skerry" userId="83f5ff7e-8ac7-4d34-93f9-6386834725f9" providerId="ADAL" clId="{F3FFF79E-1BE5-034F-AE30-0A8FD4945DF6}" dt="2023-01-23T18:02:43.430" v="2513" actId="113"/>
        <pc:sldMkLst>
          <pc:docMk/>
          <pc:sldMk cId="2338352789" sldId="310"/>
        </pc:sldMkLst>
        <pc:spChg chg="mod">
          <ac:chgData name="Chris Skerry" userId="83f5ff7e-8ac7-4d34-93f9-6386834725f9" providerId="ADAL" clId="{F3FFF79E-1BE5-034F-AE30-0A8FD4945DF6}" dt="2023-01-23T18:02:43.430" v="2513" actId="113"/>
          <ac:spMkLst>
            <pc:docMk/>
            <pc:sldMk cId="2338352789" sldId="310"/>
            <ac:spMk id="4" creationId="{E4F296B8-288B-120F-A0E4-CD5A8F75F116}"/>
          </ac:spMkLst>
        </pc:spChg>
        <pc:picChg chg="del">
          <ac:chgData name="Chris Skerry" userId="83f5ff7e-8ac7-4d34-93f9-6386834725f9" providerId="ADAL" clId="{F3FFF79E-1BE5-034F-AE30-0A8FD4945DF6}" dt="2023-01-23T16:36:37.318" v="1845" actId="478"/>
          <ac:picMkLst>
            <pc:docMk/>
            <pc:sldMk cId="2338352789" sldId="310"/>
            <ac:picMk id="5122" creationId="{6ED2D1BD-09E3-E4BC-EEFB-8485AD583C31}"/>
          </ac:picMkLst>
        </pc:picChg>
        <pc:picChg chg="add mod">
          <ac:chgData name="Chris Skerry" userId="83f5ff7e-8ac7-4d34-93f9-6386834725f9" providerId="ADAL" clId="{F3FFF79E-1BE5-034F-AE30-0A8FD4945DF6}" dt="2023-01-23T18:02:13.650" v="2510" actId="14100"/>
          <ac:picMkLst>
            <pc:docMk/>
            <pc:sldMk cId="2338352789" sldId="310"/>
            <ac:picMk id="6146" creationId="{21362ACB-EAAB-563A-8795-05FF786E0680}"/>
          </ac:picMkLst>
        </pc:picChg>
      </pc:sldChg>
      <pc:sldChg chg="addSp delSp modSp new mod">
        <pc:chgData name="Chris Skerry" userId="83f5ff7e-8ac7-4d34-93f9-6386834725f9" providerId="ADAL" clId="{F3FFF79E-1BE5-034F-AE30-0A8FD4945DF6}" dt="2023-01-23T18:06:43.461" v="2525" actId="14100"/>
        <pc:sldMkLst>
          <pc:docMk/>
          <pc:sldMk cId="3880276647" sldId="311"/>
        </pc:sldMkLst>
        <pc:spChg chg="del">
          <ac:chgData name="Chris Skerry" userId="83f5ff7e-8ac7-4d34-93f9-6386834725f9" providerId="ADAL" clId="{F3FFF79E-1BE5-034F-AE30-0A8FD4945DF6}" dt="2023-01-23T18:03:37.609" v="2515" actId="478"/>
          <ac:spMkLst>
            <pc:docMk/>
            <pc:sldMk cId="3880276647" sldId="311"/>
            <ac:spMk id="2" creationId="{E8B94C43-8A3C-E313-3CF0-8529DF0B547C}"/>
          </ac:spMkLst>
        </pc:spChg>
        <pc:spChg chg="del">
          <ac:chgData name="Chris Skerry" userId="83f5ff7e-8ac7-4d34-93f9-6386834725f9" providerId="ADAL" clId="{F3FFF79E-1BE5-034F-AE30-0A8FD4945DF6}" dt="2023-01-23T18:03:40.295" v="2516" actId="478"/>
          <ac:spMkLst>
            <pc:docMk/>
            <pc:sldMk cId="3880276647" sldId="311"/>
            <ac:spMk id="3" creationId="{0A9AF357-5045-C9C0-0981-5CDBC2C67863}"/>
          </ac:spMkLst>
        </pc:spChg>
        <pc:picChg chg="add mod">
          <ac:chgData name="Chris Skerry" userId="83f5ff7e-8ac7-4d34-93f9-6386834725f9" providerId="ADAL" clId="{F3FFF79E-1BE5-034F-AE30-0A8FD4945DF6}" dt="2023-01-23T18:04:13.324" v="2519" actId="14100"/>
          <ac:picMkLst>
            <pc:docMk/>
            <pc:sldMk cId="3880276647" sldId="311"/>
            <ac:picMk id="7170" creationId="{9617B006-0EE4-23DE-716B-E8B94FBBA428}"/>
          </ac:picMkLst>
        </pc:picChg>
        <pc:picChg chg="add del">
          <ac:chgData name="Chris Skerry" userId="83f5ff7e-8ac7-4d34-93f9-6386834725f9" providerId="ADAL" clId="{F3FFF79E-1BE5-034F-AE30-0A8FD4945DF6}" dt="2023-01-23T18:04:58.583" v="2521" actId="478"/>
          <ac:picMkLst>
            <pc:docMk/>
            <pc:sldMk cId="3880276647" sldId="311"/>
            <ac:picMk id="7172" creationId="{3EEC638F-8D5B-4761-3F34-16BABEC6F9DC}"/>
          </ac:picMkLst>
        </pc:picChg>
        <pc:picChg chg="add mod">
          <ac:chgData name="Chris Skerry" userId="83f5ff7e-8ac7-4d34-93f9-6386834725f9" providerId="ADAL" clId="{F3FFF79E-1BE5-034F-AE30-0A8FD4945DF6}" dt="2023-01-23T18:06:43.461" v="2525" actId="14100"/>
          <ac:picMkLst>
            <pc:docMk/>
            <pc:sldMk cId="3880276647" sldId="311"/>
            <ac:picMk id="7174" creationId="{3BDD4725-21A1-2FE3-3EC6-C62458B8B50A}"/>
          </ac:picMkLst>
        </pc:picChg>
      </pc:sldChg>
      <pc:sldChg chg="addSp delSp modSp add mod">
        <pc:chgData name="Chris Skerry" userId="83f5ff7e-8ac7-4d34-93f9-6386834725f9" providerId="ADAL" clId="{F3FFF79E-1BE5-034F-AE30-0A8FD4945DF6}" dt="2023-01-23T18:15:46.842" v="3116" actId="14100"/>
        <pc:sldMkLst>
          <pc:docMk/>
          <pc:sldMk cId="857854004" sldId="312"/>
        </pc:sldMkLst>
        <pc:spChg chg="mod">
          <ac:chgData name="Chris Skerry" userId="83f5ff7e-8ac7-4d34-93f9-6386834725f9" providerId="ADAL" clId="{F3FFF79E-1BE5-034F-AE30-0A8FD4945DF6}" dt="2023-01-23T18:15:15.341" v="3114" actId="207"/>
          <ac:spMkLst>
            <pc:docMk/>
            <pc:sldMk cId="857854004" sldId="312"/>
            <ac:spMk id="4" creationId="{E4F296B8-288B-120F-A0E4-CD5A8F75F116}"/>
          </ac:spMkLst>
        </pc:spChg>
        <pc:picChg chg="del">
          <ac:chgData name="Chris Skerry" userId="83f5ff7e-8ac7-4d34-93f9-6386834725f9" providerId="ADAL" clId="{F3FFF79E-1BE5-034F-AE30-0A8FD4945DF6}" dt="2023-01-23T18:07:06.979" v="2527" actId="478"/>
          <ac:picMkLst>
            <pc:docMk/>
            <pc:sldMk cId="857854004" sldId="312"/>
            <ac:picMk id="6146" creationId="{21362ACB-EAAB-563A-8795-05FF786E0680}"/>
          </ac:picMkLst>
        </pc:picChg>
        <pc:picChg chg="add mod">
          <ac:chgData name="Chris Skerry" userId="83f5ff7e-8ac7-4d34-93f9-6386834725f9" providerId="ADAL" clId="{F3FFF79E-1BE5-034F-AE30-0A8FD4945DF6}" dt="2023-01-23T18:15:46.842" v="3116" actId="14100"/>
          <ac:picMkLst>
            <pc:docMk/>
            <pc:sldMk cId="857854004" sldId="312"/>
            <ac:picMk id="8194" creationId="{07DF7829-5991-F1C3-9380-E5ABEB04AE13}"/>
          </ac:picMkLst>
        </pc:picChg>
      </pc:sldChg>
      <pc:sldChg chg="addSp delSp modSp add mod">
        <pc:chgData name="Chris Skerry" userId="83f5ff7e-8ac7-4d34-93f9-6386834725f9" providerId="ADAL" clId="{F3FFF79E-1BE5-034F-AE30-0A8FD4945DF6}" dt="2023-01-23T18:32:20.800" v="3627" actId="20577"/>
        <pc:sldMkLst>
          <pc:docMk/>
          <pc:sldMk cId="458169518" sldId="313"/>
        </pc:sldMkLst>
        <pc:spChg chg="mod">
          <ac:chgData name="Chris Skerry" userId="83f5ff7e-8ac7-4d34-93f9-6386834725f9" providerId="ADAL" clId="{F3FFF79E-1BE5-034F-AE30-0A8FD4945DF6}" dt="2023-01-23T18:32:20.800" v="3627" actId="20577"/>
          <ac:spMkLst>
            <pc:docMk/>
            <pc:sldMk cId="458169518" sldId="313"/>
            <ac:spMk id="4" creationId="{E4F296B8-288B-120F-A0E4-CD5A8F75F116}"/>
          </ac:spMkLst>
        </pc:spChg>
        <pc:picChg chg="del">
          <ac:chgData name="Chris Skerry" userId="83f5ff7e-8ac7-4d34-93f9-6386834725f9" providerId="ADAL" clId="{F3FFF79E-1BE5-034F-AE30-0A8FD4945DF6}" dt="2023-01-23T18:16:18.226" v="3118" actId="478"/>
          <ac:picMkLst>
            <pc:docMk/>
            <pc:sldMk cId="458169518" sldId="313"/>
            <ac:picMk id="8194" creationId="{07DF7829-5991-F1C3-9380-E5ABEB04AE13}"/>
          </ac:picMkLst>
        </pc:picChg>
        <pc:picChg chg="add mod">
          <ac:chgData name="Chris Skerry" userId="83f5ff7e-8ac7-4d34-93f9-6386834725f9" providerId="ADAL" clId="{F3FFF79E-1BE5-034F-AE30-0A8FD4945DF6}" dt="2023-01-23T18:31:44.582" v="3618" actId="1076"/>
          <ac:picMkLst>
            <pc:docMk/>
            <pc:sldMk cId="458169518" sldId="313"/>
            <ac:picMk id="9218" creationId="{C66779EE-368B-72F9-1B2C-79C0A91C595C}"/>
          </ac:picMkLst>
        </pc:picChg>
      </pc:sldChg>
      <pc:sldChg chg="addSp delSp modSp add mod ord">
        <pc:chgData name="Chris Skerry" userId="83f5ff7e-8ac7-4d34-93f9-6386834725f9" providerId="ADAL" clId="{F3FFF79E-1BE5-034F-AE30-0A8FD4945DF6}" dt="2023-01-23T18:59:37.587" v="5428" actId="20578"/>
        <pc:sldMkLst>
          <pc:docMk/>
          <pc:sldMk cId="3882688905" sldId="314"/>
        </pc:sldMkLst>
        <pc:spChg chg="add mod">
          <ac:chgData name="Chris Skerry" userId="83f5ff7e-8ac7-4d34-93f9-6386834725f9" providerId="ADAL" clId="{F3FFF79E-1BE5-034F-AE30-0A8FD4945DF6}" dt="2023-01-23T18:41:01.735" v="4223" actId="1076"/>
          <ac:spMkLst>
            <pc:docMk/>
            <pc:sldMk cId="3882688905" sldId="314"/>
            <ac:spMk id="3" creationId="{17EF107A-5530-38B9-9916-1865A60D1664}"/>
          </ac:spMkLst>
        </pc:spChg>
        <pc:spChg chg="mod">
          <ac:chgData name="Chris Skerry" userId="83f5ff7e-8ac7-4d34-93f9-6386834725f9" providerId="ADAL" clId="{F3FFF79E-1BE5-034F-AE30-0A8FD4945DF6}" dt="2023-01-23T18:41:38.137" v="4227" actId="14100"/>
          <ac:spMkLst>
            <pc:docMk/>
            <pc:sldMk cId="3882688905" sldId="314"/>
            <ac:spMk id="4" creationId="{E4F296B8-288B-120F-A0E4-CD5A8F75F116}"/>
          </ac:spMkLst>
        </pc:spChg>
        <pc:picChg chg="del">
          <ac:chgData name="Chris Skerry" userId="83f5ff7e-8ac7-4d34-93f9-6386834725f9" providerId="ADAL" clId="{F3FFF79E-1BE5-034F-AE30-0A8FD4945DF6}" dt="2023-01-23T18:33:14.014" v="3629" actId="478"/>
          <ac:picMkLst>
            <pc:docMk/>
            <pc:sldMk cId="3882688905" sldId="314"/>
            <ac:picMk id="9218" creationId="{C66779EE-368B-72F9-1B2C-79C0A91C595C}"/>
          </ac:picMkLst>
        </pc:picChg>
        <pc:picChg chg="add mod">
          <ac:chgData name="Chris Skerry" userId="83f5ff7e-8ac7-4d34-93f9-6386834725f9" providerId="ADAL" clId="{F3FFF79E-1BE5-034F-AE30-0A8FD4945DF6}" dt="2023-01-23T18:41:48.131" v="4228" actId="14100"/>
          <ac:picMkLst>
            <pc:docMk/>
            <pc:sldMk cId="3882688905" sldId="314"/>
            <ac:picMk id="10242" creationId="{865E0D55-586E-3D5D-89F4-748FE8BB0C61}"/>
          </ac:picMkLst>
        </pc:picChg>
      </pc:sldChg>
      <pc:sldChg chg="addSp delSp modSp new mod ord">
        <pc:chgData name="Chris Skerry" userId="83f5ff7e-8ac7-4d34-93f9-6386834725f9" providerId="ADAL" clId="{F3FFF79E-1BE5-034F-AE30-0A8FD4945DF6}" dt="2023-01-23T18:59:39.872" v="5429" actId="20578"/>
        <pc:sldMkLst>
          <pc:docMk/>
          <pc:sldMk cId="3720265419" sldId="315"/>
        </pc:sldMkLst>
        <pc:spChg chg="del">
          <ac:chgData name="Chris Skerry" userId="83f5ff7e-8ac7-4d34-93f9-6386834725f9" providerId="ADAL" clId="{F3FFF79E-1BE5-034F-AE30-0A8FD4945DF6}" dt="2023-01-23T18:41:57.741" v="4230" actId="478"/>
          <ac:spMkLst>
            <pc:docMk/>
            <pc:sldMk cId="3720265419" sldId="315"/>
            <ac:spMk id="2" creationId="{3349532B-02DD-5C1E-3219-34C2B15FF558}"/>
          </ac:spMkLst>
        </pc:spChg>
        <pc:spChg chg="del">
          <ac:chgData name="Chris Skerry" userId="83f5ff7e-8ac7-4d34-93f9-6386834725f9" providerId="ADAL" clId="{F3FFF79E-1BE5-034F-AE30-0A8FD4945DF6}" dt="2023-01-23T18:42:00.243" v="4231" actId="478"/>
          <ac:spMkLst>
            <pc:docMk/>
            <pc:sldMk cId="3720265419" sldId="315"/>
            <ac:spMk id="3" creationId="{BF9FE0B6-E3AD-CA97-A638-C61D0C335947}"/>
          </ac:spMkLst>
        </pc:spChg>
        <pc:picChg chg="add mod">
          <ac:chgData name="Chris Skerry" userId="83f5ff7e-8ac7-4d34-93f9-6386834725f9" providerId="ADAL" clId="{F3FFF79E-1BE5-034F-AE30-0A8FD4945DF6}" dt="2023-01-23T18:42:36.420" v="4235" actId="1076"/>
          <ac:picMkLst>
            <pc:docMk/>
            <pc:sldMk cId="3720265419" sldId="315"/>
            <ac:picMk id="11266" creationId="{04A6CA1E-88DB-732A-5E25-76AF9961931D}"/>
          </ac:picMkLst>
        </pc:picChg>
      </pc:sldChg>
      <pc:sldChg chg="addSp delSp modSp new mod ord">
        <pc:chgData name="Chris Skerry" userId="83f5ff7e-8ac7-4d34-93f9-6386834725f9" providerId="ADAL" clId="{F3FFF79E-1BE5-034F-AE30-0A8FD4945DF6}" dt="2023-01-23T18:51:20.828" v="4748" actId="20578"/>
        <pc:sldMkLst>
          <pc:docMk/>
          <pc:sldMk cId="534751647" sldId="316"/>
        </pc:sldMkLst>
        <pc:spChg chg="del">
          <ac:chgData name="Chris Skerry" userId="83f5ff7e-8ac7-4d34-93f9-6386834725f9" providerId="ADAL" clId="{F3FFF79E-1BE5-034F-AE30-0A8FD4945DF6}" dt="2023-01-23T18:44:21.876" v="4237" actId="478"/>
          <ac:spMkLst>
            <pc:docMk/>
            <pc:sldMk cId="534751647" sldId="316"/>
            <ac:spMk id="2" creationId="{F90FA41F-1A60-C672-EB14-CED8E74D7AF0}"/>
          </ac:spMkLst>
        </pc:spChg>
        <pc:spChg chg="mod">
          <ac:chgData name="Chris Skerry" userId="83f5ff7e-8ac7-4d34-93f9-6386834725f9" providerId="ADAL" clId="{F3FFF79E-1BE5-034F-AE30-0A8FD4945DF6}" dt="2023-01-23T18:47:36.792" v="4553" actId="14100"/>
          <ac:spMkLst>
            <pc:docMk/>
            <pc:sldMk cId="534751647" sldId="316"/>
            <ac:spMk id="3" creationId="{C652C7BF-61C6-7404-46D6-DFD9D6E1F706}"/>
          </ac:spMkLst>
        </pc:spChg>
        <pc:spChg chg="add mod">
          <ac:chgData name="Chris Skerry" userId="83f5ff7e-8ac7-4d34-93f9-6386834725f9" providerId="ADAL" clId="{F3FFF79E-1BE5-034F-AE30-0A8FD4945DF6}" dt="2023-01-23T18:48:44.077" v="4629" actId="122"/>
          <ac:spMkLst>
            <pc:docMk/>
            <pc:sldMk cId="534751647" sldId="316"/>
            <ac:spMk id="4" creationId="{B44F46C0-AC4C-7A6B-7043-B7D8522AD21D}"/>
          </ac:spMkLst>
        </pc:spChg>
        <pc:spChg chg="add mod">
          <ac:chgData name="Chris Skerry" userId="83f5ff7e-8ac7-4d34-93f9-6386834725f9" providerId="ADAL" clId="{F3FFF79E-1BE5-034F-AE30-0A8FD4945DF6}" dt="2023-01-23T18:51:04.063" v="4747" actId="1076"/>
          <ac:spMkLst>
            <pc:docMk/>
            <pc:sldMk cId="534751647" sldId="316"/>
            <ac:spMk id="5" creationId="{E7E813F0-026C-4606-A741-146796EADB0D}"/>
          </ac:spMkLst>
        </pc:spChg>
      </pc:sldChg>
      <pc:sldChg chg="modSp add mod">
        <pc:chgData name="Chris Skerry" userId="83f5ff7e-8ac7-4d34-93f9-6386834725f9" providerId="ADAL" clId="{F3FFF79E-1BE5-034F-AE30-0A8FD4945DF6}" dt="2023-01-23T18:59:13.929" v="5427" actId="1076"/>
        <pc:sldMkLst>
          <pc:docMk/>
          <pc:sldMk cId="4098172958" sldId="317"/>
        </pc:sldMkLst>
        <pc:spChg chg="mod">
          <ac:chgData name="Chris Skerry" userId="83f5ff7e-8ac7-4d34-93f9-6386834725f9" providerId="ADAL" clId="{F3FFF79E-1BE5-034F-AE30-0A8FD4945DF6}" dt="2023-01-23T18:57:54.810" v="5319" actId="1076"/>
          <ac:spMkLst>
            <pc:docMk/>
            <pc:sldMk cId="4098172958" sldId="317"/>
            <ac:spMk id="3" creationId="{C652C7BF-61C6-7404-46D6-DFD9D6E1F706}"/>
          </ac:spMkLst>
        </pc:spChg>
        <pc:spChg chg="mod">
          <ac:chgData name="Chris Skerry" userId="83f5ff7e-8ac7-4d34-93f9-6386834725f9" providerId="ADAL" clId="{F3FFF79E-1BE5-034F-AE30-0A8FD4945DF6}" dt="2023-01-23T18:59:13.929" v="5427" actId="1076"/>
          <ac:spMkLst>
            <pc:docMk/>
            <pc:sldMk cId="4098172958" sldId="317"/>
            <ac:spMk id="4" creationId="{B44F46C0-AC4C-7A6B-7043-B7D8522AD21D}"/>
          </ac:spMkLst>
        </pc:spChg>
        <pc:spChg chg="mod">
          <ac:chgData name="Chris Skerry" userId="83f5ff7e-8ac7-4d34-93f9-6386834725f9" providerId="ADAL" clId="{F3FFF79E-1BE5-034F-AE30-0A8FD4945DF6}" dt="2023-01-23T18:59:01.454" v="5425" actId="207"/>
          <ac:spMkLst>
            <pc:docMk/>
            <pc:sldMk cId="4098172958" sldId="317"/>
            <ac:spMk id="5" creationId="{E7E813F0-026C-4606-A741-146796EADB0D}"/>
          </ac:spMkLst>
        </pc:spChg>
      </pc:sldChg>
      <pc:sldChg chg="addSp delSp modSp add mod">
        <pc:chgData name="Chris Skerry" userId="83f5ff7e-8ac7-4d34-93f9-6386834725f9" providerId="ADAL" clId="{F3FFF79E-1BE5-034F-AE30-0A8FD4945DF6}" dt="2023-01-23T19:55:50.976" v="6352" actId="14100"/>
        <pc:sldMkLst>
          <pc:docMk/>
          <pc:sldMk cId="2749689289" sldId="318"/>
        </pc:sldMkLst>
        <pc:spChg chg="mod">
          <ac:chgData name="Chris Skerry" userId="83f5ff7e-8ac7-4d34-93f9-6386834725f9" providerId="ADAL" clId="{F3FFF79E-1BE5-034F-AE30-0A8FD4945DF6}" dt="2023-01-23T19:55:02.764" v="6347" actId="20577"/>
          <ac:spMkLst>
            <pc:docMk/>
            <pc:sldMk cId="2749689289" sldId="318"/>
            <ac:spMk id="4" creationId="{E4F296B8-288B-120F-A0E4-CD5A8F75F116}"/>
          </ac:spMkLst>
        </pc:spChg>
        <pc:picChg chg="del">
          <ac:chgData name="Chris Skerry" userId="83f5ff7e-8ac7-4d34-93f9-6386834725f9" providerId="ADAL" clId="{F3FFF79E-1BE5-034F-AE30-0A8FD4945DF6}" dt="2023-01-23T18:59:55.572" v="5431" actId="478"/>
          <ac:picMkLst>
            <pc:docMk/>
            <pc:sldMk cId="2749689289" sldId="318"/>
            <ac:picMk id="9218" creationId="{C66779EE-368B-72F9-1B2C-79C0A91C595C}"/>
          </ac:picMkLst>
        </pc:picChg>
        <pc:picChg chg="add mod">
          <ac:chgData name="Chris Skerry" userId="83f5ff7e-8ac7-4d34-93f9-6386834725f9" providerId="ADAL" clId="{F3FFF79E-1BE5-034F-AE30-0A8FD4945DF6}" dt="2023-01-23T19:55:50.976" v="6352" actId="14100"/>
          <ac:picMkLst>
            <pc:docMk/>
            <pc:sldMk cId="2749689289" sldId="318"/>
            <ac:picMk id="12290" creationId="{6A17C40C-CE2D-AC8E-8911-484876064171}"/>
          </ac:picMkLst>
        </pc:picChg>
      </pc:sldChg>
      <pc:sldChg chg="addSp delSp modSp new mod">
        <pc:chgData name="Chris Skerry" userId="83f5ff7e-8ac7-4d34-93f9-6386834725f9" providerId="ADAL" clId="{F3FFF79E-1BE5-034F-AE30-0A8FD4945DF6}" dt="2023-01-23T19:58:52.645" v="6379" actId="14100"/>
        <pc:sldMkLst>
          <pc:docMk/>
          <pc:sldMk cId="3784859583" sldId="319"/>
        </pc:sldMkLst>
        <pc:spChg chg="del">
          <ac:chgData name="Chris Skerry" userId="83f5ff7e-8ac7-4d34-93f9-6386834725f9" providerId="ADAL" clId="{F3FFF79E-1BE5-034F-AE30-0A8FD4945DF6}" dt="2023-01-23T19:55:57.387" v="6354" actId="478"/>
          <ac:spMkLst>
            <pc:docMk/>
            <pc:sldMk cId="3784859583" sldId="319"/>
            <ac:spMk id="2" creationId="{64343452-8CFD-96EA-8AB5-3A85AC46E3C0}"/>
          </ac:spMkLst>
        </pc:spChg>
        <pc:spChg chg="del">
          <ac:chgData name="Chris Skerry" userId="83f5ff7e-8ac7-4d34-93f9-6386834725f9" providerId="ADAL" clId="{F3FFF79E-1BE5-034F-AE30-0A8FD4945DF6}" dt="2023-01-23T19:55:59.936" v="6355" actId="478"/>
          <ac:spMkLst>
            <pc:docMk/>
            <pc:sldMk cId="3784859583" sldId="319"/>
            <ac:spMk id="3" creationId="{AE57B150-0F7E-4B91-8A0B-2C2F34F32B00}"/>
          </ac:spMkLst>
        </pc:spChg>
        <pc:picChg chg="add mod">
          <ac:chgData name="Chris Skerry" userId="83f5ff7e-8ac7-4d34-93f9-6386834725f9" providerId="ADAL" clId="{F3FFF79E-1BE5-034F-AE30-0A8FD4945DF6}" dt="2023-01-23T19:58:52.645" v="6379" actId="14100"/>
          <ac:picMkLst>
            <pc:docMk/>
            <pc:sldMk cId="3784859583" sldId="319"/>
            <ac:picMk id="13314" creationId="{5BCABCED-BB07-580B-6DC0-A1F729DEFD75}"/>
          </ac:picMkLst>
        </pc:picChg>
        <pc:picChg chg="add del mod">
          <ac:chgData name="Chris Skerry" userId="83f5ff7e-8ac7-4d34-93f9-6386834725f9" providerId="ADAL" clId="{F3FFF79E-1BE5-034F-AE30-0A8FD4945DF6}" dt="2023-01-23T19:57:36.495" v="6363" actId="478"/>
          <ac:picMkLst>
            <pc:docMk/>
            <pc:sldMk cId="3784859583" sldId="319"/>
            <ac:picMk id="13316" creationId="{D0F2209A-98CA-1F1A-0EC0-A2BB41F1D5A2}"/>
          </ac:picMkLst>
        </pc:picChg>
        <pc:picChg chg="add mod">
          <ac:chgData name="Chris Skerry" userId="83f5ff7e-8ac7-4d34-93f9-6386834725f9" providerId="ADAL" clId="{F3FFF79E-1BE5-034F-AE30-0A8FD4945DF6}" dt="2023-01-23T19:58:13.143" v="6368" actId="14100"/>
          <ac:picMkLst>
            <pc:docMk/>
            <pc:sldMk cId="3784859583" sldId="319"/>
            <ac:picMk id="13318" creationId="{FB1141A9-9DCE-93F8-C1DF-2A376C3C7984}"/>
          </ac:picMkLst>
        </pc:picChg>
      </pc:sldChg>
      <pc:sldChg chg="addSp delSp modSp new mod">
        <pc:chgData name="Chris Skerry" userId="83f5ff7e-8ac7-4d34-93f9-6386834725f9" providerId="ADAL" clId="{F3FFF79E-1BE5-034F-AE30-0A8FD4945DF6}" dt="2023-01-23T20:21:47.306" v="7316" actId="1076"/>
        <pc:sldMkLst>
          <pc:docMk/>
          <pc:sldMk cId="750027778" sldId="320"/>
        </pc:sldMkLst>
        <pc:spChg chg="del">
          <ac:chgData name="Chris Skerry" userId="83f5ff7e-8ac7-4d34-93f9-6386834725f9" providerId="ADAL" clId="{F3FFF79E-1BE5-034F-AE30-0A8FD4945DF6}" dt="2023-01-23T19:59:15.067" v="6381" actId="478"/>
          <ac:spMkLst>
            <pc:docMk/>
            <pc:sldMk cId="750027778" sldId="320"/>
            <ac:spMk id="2" creationId="{959C094C-06B8-59E4-298A-6D9C2EF54F9B}"/>
          </ac:spMkLst>
        </pc:spChg>
        <pc:spChg chg="del">
          <ac:chgData name="Chris Skerry" userId="83f5ff7e-8ac7-4d34-93f9-6386834725f9" providerId="ADAL" clId="{F3FFF79E-1BE5-034F-AE30-0A8FD4945DF6}" dt="2023-01-23T19:59:17.672" v="6382" actId="478"/>
          <ac:spMkLst>
            <pc:docMk/>
            <pc:sldMk cId="750027778" sldId="320"/>
            <ac:spMk id="3" creationId="{1E2125AA-94BA-F0AB-1C4A-0DB4C9675517}"/>
          </ac:spMkLst>
        </pc:spChg>
        <pc:spChg chg="add mod">
          <ac:chgData name="Chris Skerry" userId="83f5ff7e-8ac7-4d34-93f9-6386834725f9" providerId="ADAL" clId="{F3FFF79E-1BE5-034F-AE30-0A8FD4945DF6}" dt="2023-01-23T20:21:47.306" v="7316" actId="1076"/>
          <ac:spMkLst>
            <pc:docMk/>
            <pc:sldMk cId="750027778" sldId="320"/>
            <ac:spMk id="4" creationId="{A4CB25F6-1F0A-9245-3F7C-C4EE116DAA20}"/>
          </ac:spMkLst>
        </pc:spChg>
        <pc:picChg chg="add mod">
          <ac:chgData name="Chris Skerry" userId="83f5ff7e-8ac7-4d34-93f9-6386834725f9" providerId="ADAL" clId="{F3FFF79E-1BE5-034F-AE30-0A8FD4945DF6}" dt="2023-01-23T20:21:41.636" v="7315" actId="1076"/>
          <ac:picMkLst>
            <pc:docMk/>
            <pc:sldMk cId="750027778" sldId="320"/>
            <ac:picMk id="15362" creationId="{2E6CEC87-8B68-57CF-1368-52FBDE7D3BC7}"/>
          </ac:picMkLst>
        </pc:picChg>
      </pc:sldChg>
      <pc:sldChg chg="addSp delSp modSp add mod">
        <pc:chgData name="Chris Skerry" userId="83f5ff7e-8ac7-4d34-93f9-6386834725f9" providerId="ADAL" clId="{F3FFF79E-1BE5-034F-AE30-0A8FD4945DF6}" dt="2023-01-23T20:16:42.464" v="7171" actId="14100"/>
        <pc:sldMkLst>
          <pc:docMk/>
          <pc:sldMk cId="3525051392" sldId="321"/>
        </pc:sldMkLst>
        <pc:spChg chg="mod">
          <ac:chgData name="Chris Skerry" userId="83f5ff7e-8ac7-4d34-93f9-6386834725f9" providerId="ADAL" clId="{F3FFF79E-1BE5-034F-AE30-0A8FD4945DF6}" dt="2023-01-23T20:16:36.046" v="7170" actId="20577"/>
          <ac:spMkLst>
            <pc:docMk/>
            <pc:sldMk cId="3525051392" sldId="321"/>
            <ac:spMk id="4" creationId="{E4F296B8-288B-120F-A0E4-CD5A8F75F116}"/>
          </ac:spMkLst>
        </pc:spChg>
        <pc:picChg chg="del mod">
          <ac:chgData name="Chris Skerry" userId="83f5ff7e-8ac7-4d34-93f9-6386834725f9" providerId="ADAL" clId="{F3FFF79E-1BE5-034F-AE30-0A8FD4945DF6}" dt="2023-01-23T19:59:27.575" v="6385" actId="478"/>
          <ac:picMkLst>
            <pc:docMk/>
            <pc:sldMk cId="3525051392" sldId="321"/>
            <ac:picMk id="12290" creationId="{6A17C40C-CE2D-AC8E-8911-484876064171}"/>
          </ac:picMkLst>
        </pc:picChg>
        <pc:picChg chg="add mod">
          <ac:chgData name="Chris Skerry" userId="83f5ff7e-8ac7-4d34-93f9-6386834725f9" providerId="ADAL" clId="{F3FFF79E-1BE5-034F-AE30-0A8FD4945DF6}" dt="2023-01-23T20:16:42.464" v="7171" actId="14100"/>
          <ac:picMkLst>
            <pc:docMk/>
            <pc:sldMk cId="3525051392" sldId="321"/>
            <ac:picMk id="14338" creationId="{F5CE6F5C-FD87-545E-D8CD-127FFC2E8226}"/>
          </ac:picMkLst>
        </pc:picChg>
      </pc:sldChg>
      <pc:sldChg chg="modSp add mod ord">
        <pc:chgData name="Chris Skerry" userId="83f5ff7e-8ac7-4d34-93f9-6386834725f9" providerId="ADAL" clId="{F3FFF79E-1BE5-034F-AE30-0A8FD4945DF6}" dt="2023-01-25T21:24:45.064" v="21960" actId="1076"/>
        <pc:sldMkLst>
          <pc:docMk/>
          <pc:sldMk cId="962543460" sldId="399"/>
        </pc:sldMkLst>
        <pc:spChg chg="mod">
          <ac:chgData name="Chris Skerry" userId="83f5ff7e-8ac7-4d34-93f9-6386834725f9" providerId="ADAL" clId="{F3FFF79E-1BE5-034F-AE30-0A8FD4945DF6}" dt="2023-01-25T21:21:16.785" v="21466" actId="20577"/>
          <ac:spMkLst>
            <pc:docMk/>
            <pc:sldMk cId="962543460" sldId="399"/>
            <ac:spMk id="2" creationId="{D8DF1C80-D9C1-5B42-AA33-7FB440604E9D}"/>
          </ac:spMkLst>
        </pc:spChg>
        <pc:spChg chg="mod">
          <ac:chgData name="Chris Skerry" userId="83f5ff7e-8ac7-4d34-93f9-6386834725f9" providerId="ADAL" clId="{F3FFF79E-1BE5-034F-AE30-0A8FD4945DF6}" dt="2023-01-25T21:24:45.064" v="21960" actId="1076"/>
          <ac:spMkLst>
            <pc:docMk/>
            <pc:sldMk cId="962543460" sldId="399"/>
            <ac:spMk id="3" creationId="{447E6CE1-4209-094E-83CE-6245DA90EBAD}"/>
          </ac:spMkLst>
        </pc:spChg>
      </pc:sldChg>
      <pc:sldChg chg="modSp add del mod">
        <pc:chgData name="Chris Skerry" userId="83f5ff7e-8ac7-4d34-93f9-6386834725f9" providerId="ADAL" clId="{F3FFF79E-1BE5-034F-AE30-0A8FD4945DF6}" dt="2023-01-25T21:24:59.219" v="21962" actId="2696"/>
        <pc:sldMkLst>
          <pc:docMk/>
          <pc:sldMk cId="2904233583" sldId="400"/>
        </pc:sldMkLst>
        <pc:spChg chg="mod">
          <ac:chgData name="Chris Skerry" userId="83f5ff7e-8ac7-4d34-93f9-6386834725f9" providerId="ADAL" clId="{F3FFF79E-1BE5-034F-AE30-0A8FD4945DF6}" dt="2023-01-25T21:21:09.298" v="21459" actId="20577"/>
          <ac:spMkLst>
            <pc:docMk/>
            <pc:sldMk cId="2904233583" sldId="400"/>
            <ac:spMk id="2" creationId="{D8DF1C80-D9C1-5B42-AA33-7FB440604E9D}"/>
          </ac:spMkLst>
        </pc:spChg>
      </pc:sldChg>
      <pc:sldChg chg="modSp add mod">
        <pc:chgData name="Chris Skerry" userId="83f5ff7e-8ac7-4d34-93f9-6386834725f9" providerId="ADAL" clId="{F3FFF79E-1BE5-034F-AE30-0A8FD4945DF6}" dt="2023-01-25T21:58:49.012" v="22965" actId="20577"/>
        <pc:sldMkLst>
          <pc:docMk/>
          <pc:sldMk cId="2000647993" sldId="401"/>
        </pc:sldMkLst>
        <pc:spChg chg="mod">
          <ac:chgData name="Chris Skerry" userId="83f5ff7e-8ac7-4d34-93f9-6386834725f9" providerId="ADAL" clId="{F3FFF79E-1BE5-034F-AE30-0A8FD4945DF6}" dt="2023-01-25T21:56:15.006" v="22582" actId="20577"/>
          <ac:spMkLst>
            <pc:docMk/>
            <pc:sldMk cId="2000647993" sldId="401"/>
            <ac:spMk id="2" creationId="{D8DF1C80-D9C1-5B42-AA33-7FB440604E9D}"/>
          </ac:spMkLst>
        </pc:spChg>
        <pc:spChg chg="mod">
          <ac:chgData name="Chris Skerry" userId="83f5ff7e-8ac7-4d34-93f9-6386834725f9" providerId="ADAL" clId="{F3FFF79E-1BE5-034F-AE30-0A8FD4945DF6}" dt="2023-01-25T21:58:49.012" v="22965" actId="20577"/>
          <ac:spMkLst>
            <pc:docMk/>
            <pc:sldMk cId="2000647993" sldId="401"/>
            <ac:spMk id="3" creationId="{447E6CE1-4209-094E-83CE-6245DA90EBAD}"/>
          </ac:spMkLst>
        </pc:spChg>
      </pc:sldChg>
      <pc:sldChg chg="modSp add mod">
        <pc:chgData name="Chris Skerry" userId="83f5ff7e-8ac7-4d34-93f9-6386834725f9" providerId="ADAL" clId="{F3FFF79E-1BE5-034F-AE30-0A8FD4945DF6}" dt="2023-01-25T22:00:32.465" v="23249" actId="20577"/>
        <pc:sldMkLst>
          <pc:docMk/>
          <pc:sldMk cId="1098211058" sldId="402"/>
        </pc:sldMkLst>
        <pc:spChg chg="mod">
          <ac:chgData name="Chris Skerry" userId="83f5ff7e-8ac7-4d34-93f9-6386834725f9" providerId="ADAL" clId="{F3FFF79E-1BE5-034F-AE30-0A8FD4945DF6}" dt="2023-01-25T21:59:00.171" v="22987" actId="20577"/>
          <ac:spMkLst>
            <pc:docMk/>
            <pc:sldMk cId="1098211058" sldId="402"/>
            <ac:spMk id="2" creationId="{D8DF1C80-D9C1-5B42-AA33-7FB440604E9D}"/>
          </ac:spMkLst>
        </pc:spChg>
        <pc:spChg chg="mod">
          <ac:chgData name="Chris Skerry" userId="83f5ff7e-8ac7-4d34-93f9-6386834725f9" providerId="ADAL" clId="{F3FFF79E-1BE5-034F-AE30-0A8FD4945DF6}" dt="2023-01-25T22:00:32.465" v="23249" actId="20577"/>
          <ac:spMkLst>
            <pc:docMk/>
            <pc:sldMk cId="1098211058" sldId="402"/>
            <ac:spMk id="3" creationId="{447E6CE1-4209-094E-83CE-6245DA90EBAD}"/>
          </ac:spMkLst>
        </pc:spChg>
      </pc:sldChg>
      <pc:sldChg chg="modSp add mod">
        <pc:chgData name="Chris Skerry" userId="83f5ff7e-8ac7-4d34-93f9-6386834725f9" providerId="ADAL" clId="{F3FFF79E-1BE5-034F-AE30-0A8FD4945DF6}" dt="2023-01-25T17:46:43.759" v="15374" actId="20577"/>
        <pc:sldMkLst>
          <pc:docMk/>
          <pc:sldMk cId="234685979" sldId="416"/>
        </pc:sldMkLst>
        <pc:spChg chg="mod">
          <ac:chgData name="Chris Skerry" userId="83f5ff7e-8ac7-4d34-93f9-6386834725f9" providerId="ADAL" clId="{F3FFF79E-1BE5-034F-AE30-0A8FD4945DF6}" dt="2023-01-25T17:46:43.759" v="15374" actId="20577"/>
          <ac:spMkLst>
            <pc:docMk/>
            <pc:sldMk cId="234685979" sldId="416"/>
            <ac:spMk id="3" creationId="{447E6CE1-4209-094E-83CE-6245DA90EBAD}"/>
          </ac:spMkLst>
        </pc:spChg>
      </pc:sldChg>
      <pc:sldChg chg="modSp add mod">
        <pc:chgData name="Chris Skerry" userId="83f5ff7e-8ac7-4d34-93f9-6386834725f9" providerId="ADAL" clId="{F3FFF79E-1BE5-034F-AE30-0A8FD4945DF6}" dt="2023-01-23T20:19:05.597" v="7259" actId="14100"/>
        <pc:sldMkLst>
          <pc:docMk/>
          <pc:sldMk cId="1172180728" sldId="426"/>
        </pc:sldMkLst>
        <pc:spChg chg="mod">
          <ac:chgData name="Chris Skerry" userId="83f5ff7e-8ac7-4d34-93f9-6386834725f9" providerId="ADAL" clId="{F3FFF79E-1BE5-034F-AE30-0A8FD4945DF6}" dt="2023-01-23T20:19:05.597" v="7259" actId="14100"/>
          <ac:spMkLst>
            <pc:docMk/>
            <pc:sldMk cId="1172180728" sldId="426"/>
            <ac:spMk id="3" creationId="{447E6CE1-4209-094E-83CE-6245DA90EBAD}"/>
          </ac:spMkLst>
        </pc:spChg>
      </pc:sldChg>
      <pc:sldChg chg="delSp modSp add mod">
        <pc:chgData name="Chris Skerry" userId="83f5ff7e-8ac7-4d34-93f9-6386834725f9" providerId="ADAL" clId="{F3FFF79E-1BE5-034F-AE30-0A8FD4945DF6}" dt="2023-01-23T20:29:33.030" v="7508" actId="1076"/>
        <pc:sldMkLst>
          <pc:docMk/>
          <pc:sldMk cId="2230987468" sldId="427"/>
        </pc:sldMkLst>
        <pc:spChg chg="mod">
          <ac:chgData name="Chris Skerry" userId="83f5ff7e-8ac7-4d34-93f9-6386834725f9" providerId="ADAL" clId="{F3FFF79E-1BE5-034F-AE30-0A8FD4945DF6}" dt="2023-01-23T20:29:33.030" v="7508" actId="1076"/>
          <ac:spMkLst>
            <pc:docMk/>
            <pc:sldMk cId="2230987468" sldId="427"/>
            <ac:spMk id="4" creationId="{E4F296B8-288B-120F-A0E4-CD5A8F75F116}"/>
          </ac:spMkLst>
        </pc:spChg>
        <pc:picChg chg="del">
          <ac:chgData name="Chris Skerry" userId="83f5ff7e-8ac7-4d34-93f9-6386834725f9" providerId="ADAL" clId="{F3FFF79E-1BE5-034F-AE30-0A8FD4945DF6}" dt="2023-01-23T20:22:33.476" v="7318" actId="478"/>
          <ac:picMkLst>
            <pc:docMk/>
            <pc:sldMk cId="2230987468" sldId="427"/>
            <ac:picMk id="1028" creationId="{5FDBCA0B-D21A-D96B-6AD2-D27C3E61F643}"/>
          </ac:picMkLst>
        </pc:picChg>
      </pc:sldChg>
      <pc:sldChg chg="modSp add del mod">
        <pc:chgData name="Chris Skerry" userId="83f5ff7e-8ac7-4d34-93f9-6386834725f9" providerId="ADAL" clId="{F3FFF79E-1BE5-034F-AE30-0A8FD4945DF6}" dt="2023-01-23T20:31:36.118" v="7611" actId="2696"/>
        <pc:sldMkLst>
          <pc:docMk/>
          <pc:sldMk cId="1289152490" sldId="428"/>
        </pc:sldMkLst>
        <pc:spChg chg="mod">
          <ac:chgData name="Chris Skerry" userId="83f5ff7e-8ac7-4d34-93f9-6386834725f9" providerId="ADAL" clId="{F3FFF79E-1BE5-034F-AE30-0A8FD4945DF6}" dt="2023-01-23T20:26:43.183" v="7455" actId="20577"/>
          <ac:spMkLst>
            <pc:docMk/>
            <pc:sldMk cId="1289152490" sldId="428"/>
            <ac:spMk id="4" creationId="{E4F296B8-288B-120F-A0E4-CD5A8F75F116}"/>
          </ac:spMkLst>
        </pc:spChg>
      </pc:sldChg>
      <pc:sldChg chg="modSp add del mod">
        <pc:chgData name="Chris Skerry" userId="83f5ff7e-8ac7-4d34-93f9-6386834725f9" providerId="ADAL" clId="{F3FFF79E-1BE5-034F-AE30-0A8FD4945DF6}" dt="2023-01-23T20:31:30.880" v="7610" actId="2696"/>
        <pc:sldMkLst>
          <pc:docMk/>
          <pc:sldMk cId="3307959800" sldId="429"/>
        </pc:sldMkLst>
        <pc:spChg chg="mod">
          <ac:chgData name="Chris Skerry" userId="83f5ff7e-8ac7-4d34-93f9-6386834725f9" providerId="ADAL" clId="{F3FFF79E-1BE5-034F-AE30-0A8FD4945DF6}" dt="2023-01-23T20:27:04.022" v="7479" actId="20577"/>
          <ac:spMkLst>
            <pc:docMk/>
            <pc:sldMk cId="3307959800" sldId="429"/>
            <ac:spMk id="4" creationId="{E4F296B8-288B-120F-A0E4-CD5A8F75F116}"/>
          </ac:spMkLst>
        </pc:spChg>
      </pc:sldChg>
      <pc:sldChg chg="modSp add mod">
        <pc:chgData name="Chris Skerry" userId="83f5ff7e-8ac7-4d34-93f9-6386834725f9" providerId="ADAL" clId="{F3FFF79E-1BE5-034F-AE30-0A8FD4945DF6}" dt="2023-01-23T20:30:23.865" v="7552" actId="1076"/>
        <pc:sldMkLst>
          <pc:docMk/>
          <pc:sldMk cId="1364453401" sldId="430"/>
        </pc:sldMkLst>
        <pc:spChg chg="mod">
          <ac:chgData name="Chris Skerry" userId="83f5ff7e-8ac7-4d34-93f9-6386834725f9" providerId="ADAL" clId="{F3FFF79E-1BE5-034F-AE30-0A8FD4945DF6}" dt="2023-01-23T20:30:23.865" v="7552" actId="1076"/>
          <ac:spMkLst>
            <pc:docMk/>
            <pc:sldMk cId="1364453401" sldId="430"/>
            <ac:spMk id="4" creationId="{E4F296B8-288B-120F-A0E4-CD5A8F75F116}"/>
          </ac:spMkLst>
        </pc:spChg>
      </pc:sldChg>
      <pc:sldChg chg="modSp add mod">
        <pc:chgData name="Chris Skerry" userId="83f5ff7e-8ac7-4d34-93f9-6386834725f9" providerId="ADAL" clId="{F3FFF79E-1BE5-034F-AE30-0A8FD4945DF6}" dt="2023-01-23T20:31:24.612" v="7609" actId="122"/>
        <pc:sldMkLst>
          <pc:docMk/>
          <pc:sldMk cId="648960097" sldId="431"/>
        </pc:sldMkLst>
        <pc:spChg chg="mod">
          <ac:chgData name="Chris Skerry" userId="83f5ff7e-8ac7-4d34-93f9-6386834725f9" providerId="ADAL" clId="{F3FFF79E-1BE5-034F-AE30-0A8FD4945DF6}" dt="2023-01-23T20:31:24.612" v="7609" actId="122"/>
          <ac:spMkLst>
            <pc:docMk/>
            <pc:sldMk cId="648960097" sldId="431"/>
            <ac:spMk id="4" creationId="{E4F296B8-288B-120F-A0E4-CD5A8F75F116}"/>
          </ac:spMkLst>
        </pc:spChg>
      </pc:sldChg>
      <pc:sldChg chg="addSp delSp modSp add mod">
        <pc:chgData name="Chris Skerry" userId="83f5ff7e-8ac7-4d34-93f9-6386834725f9" providerId="ADAL" clId="{F3FFF79E-1BE5-034F-AE30-0A8FD4945DF6}" dt="2023-01-23T20:40:08.010" v="8123" actId="14100"/>
        <pc:sldMkLst>
          <pc:docMk/>
          <pc:sldMk cId="174851634" sldId="432"/>
        </pc:sldMkLst>
        <pc:spChg chg="mod">
          <ac:chgData name="Chris Skerry" userId="83f5ff7e-8ac7-4d34-93f9-6386834725f9" providerId="ADAL" clId="{F3FFF79E-1BE5-034F-AE30-0A8FD4945DF6}" dt="2023-01-23T20:38:26.601" v="8119" actId="207"/>
          <ac:spMkLst>
            <pc:docMk/>
            <pc:sldMk cId="174851634" sldId="432"/>
            <ac:spMk id="4" creationId="{E4F296B8-288B-120F-A0E4-CD5A8F75F116}"/>
          </ac:spMkLst>
        </pc:spChg>
        <pc:picChg chg="del">
          <ac:chgData name="Chris Skerry" userId="83f5ff7e-8ac7-4d34-93f9-6386834725f9" providerId="ADAL" clId="{F3FFF79E-1BE5-034F-AE30-0A8FD4945DF6}" dt="2023-01-23T20:32:12.552" v="7613" actId="478"/>
          <ac:picMkLst>
            <pc:docMk/>
            <pc:sldMk cId="174851634" sldId="432"/>
            <ac:picMk id="1028" creationId="{5FDBCA0B-D21A-D96B-6AD2-D27C3E61F643}"/>
          </ac:picMkLst>
        </pc:picChg>
        <pc:picChg chg="add mod">
          <ac:chgData name="Chris Skerry" userId="83f5ff7e-8ac7-4d34-93f9-6386834725f9" providerId="ADAL" clId="{F3FFF79E-1BE5-034F-AE30-0A8FD4945DF6}" dt="2023-01-23T20:40:08.010" v="8123" actId="14100"/>
          <ac:picMkLst>
            <pc:docMk/>
            <pc:sldMk cId="174851634" sldId="432"/>
            <ac:picMk id="21506" creationId="{AAA51401-ECCC-1C32-AB73-B22DAC54BCB1}"/>
          </ac:picMkLst>
        </pc:picChg>
      </pc:sldChg>
      <pc:sldChg chg="addSp delSp modSp add mod">
        <pc:chgData name="Chris Skerry" userId="83f5ff7e-8ac7-4d34-93f9-6386834725f9" providerId="ADAL" clId="{F3FFF79E-1BE5-034F-AE30-0A8FD4945DF6}" dt="2023-01-23T20:55:14.732" v="8800" actId="14100"/>
        <pc:sldMkLst>
          <pc:docMk/>
          <pc:sldMk cId="1523748684" sldId="433"/>
        </pc:sldMkLst>
        <pc:spChg chg="mod">
          <ac:chgData name="Chris Skerry" userId="83f5ff7e-8ac7-4d34-93f9-6386834725f9" providerId="ADAL" clId="{F3FFF79E-1BE5-034F-AE30-0A8FD4945DF6}" dt="2023-01-23T20:52:01.472" v="8796" actId="1076"/>
          <ac:spMkLst>
            <pc:docMk/>
            <pc:sldMk cId="1523748684" sldId="433"/>
            <ac:spMk id="4" creationId="{E4F296B8-288B-120F-A0E4-CD5A8F75F116}"/>
          </ac:spMkLst>
        </pc:spChg>
        <pc:picChg chg="del">
          <ac:chgData name="Chris Skerry" userId="83f5ff7e-8ac7-4d34-93f9-6386834725f9" providerId="ADAL" clId="{F3FFF79E-1BE5-034F-AE30-0A8FD4945DF6}" dt="2023-01-23T20:43:46.654" v="8140" actId="478"/>
          <ac:picMkLst>
            <pc:docMk/>
            <pc:sldMk cId="1523748684" sldId="433"/>
            <ac:picMk id="21506" creationId="{AAA51401-ECCC-1C32-AB73-B22DAC54BCB1}"/>
          </ac:picMkLst>
        </pc:picChg>
        <pc:picChg chg="add mod">
          <ac:chgData name="Chris Skerry" userId="83f5ff7e-8ac7-4d34-93f9-6386834725f9" providerId="ADAL" clId="{F3FFF79E-1BE5-034F-AE30-0A8FD4945DF6}" dt="2023-01-23T20:55:14.732" v="8800" actId="14100"/>
          <ac:picMkLst>
            <pc:docMk/>
            <pc:sldMk cId="1523748684" sldId="433"/>
            <ac:picMk id="22530" creationId="{9589F59F-98AE-6FCF-09D8-B314A32A5820}"/>
          </ac:picMkLst>
        </pc:picChg>
      </pc:sldChg>
      <pc:sldChg chg="addSp delSp modSp new mod">
        <pc:chgData name="Chris Skerry" userId="83f5ff7e-8ac7-4d34-93f9-6386834725f9" providerId="ADAL" clId="{F3FFF79E-1BE5-034F-AE30-0A8FD4945DF6}" dt="2023-01-23T20:42:32.672" v="8139" actId="14100"/>
        <pc:sldMkLst>
          <pc:docMk/>
          <pc:sldMk cId="939220581" sldId="434"/>
        </pc:sldMkLst>
        <pc:spChg chg="del">
          <ac:chgData name="Chris Skerry" userId="83f5ff7e-8ac7-4d34-93f9-6386834725f9" providerId="ADAL" clId="{F3FFF79E-1BE5-034F-AE30-0A8FD4945DF6}" dt="2023-01-23T20:40:54.371" v="8126" actId="478"/>
          <ac:spMkLst>
            <pc:docMk/>
            <pc:sldMk cId="939220581" sldId="434"/>
            <ac:spMk id="2" creationId="{6DE478C1-D4BF-0EF0-D3C0-8FC92B6DC607}"/>
          </ac:spMkLst>
        </pc:spChg>
        <pc:spChg chg="del">
          <ac:chgData name="Chris Skerry" userId="83f5ff7e-8ac7-4d34-93f9-6386834725f9" providerId="ADAL" clId="{F3FFF79E-1BE5-034F-AE30-0A8FD4945DF6}" dt="2023-01-23T20:40:58.241" v="8127" actId="478"/>
          <ac:spMkLst>
            <pc:docMk/>
            <pc:sldMk cId="939220581" sldId="434"/>
            <ac:spMk id="3" creationId="{ECC47764-FF78-D38F-CB38-049530166A41}"/>
          </ac:spMkLst>
        </pc:spChg>
        <pc:picChg chg="add mod modCrop">
          <ac:chgData name="Chris Skerry" userId="83f5ff7e-8ac7-4d34-93f9-6386834725f9" providerId="ADAL" clId="{F3FFF79E-1BE5-034F-AE30-0A8FD4945DF6}" dt="2023-01-23T20:42:32.672" v="8139" actId="14100"/>
          <ac:picMkLst>
            <pc:docMk/>
            <pc:sldMk cId="939220581" sldId="434"/>
            <ac:picMk id="5" creationId="{2953C576-7EA0-1132-58FC-683631CE4B28}"/>
          </ac:picMkLst>
        </pc:picChg>
      </pc:sldChg>
      <pc:sldChg chg="addSp delSp modSp add mod">
        <pc:chgData name="Chris Skerry" userId="83f5ff7e-8ac7-4d34-93f9-6386834725f9" providerId="ADAL" clId="{F3FFF79E-1BE5-034F-AE30-0A8FD4945DF6}" dt="2023-01-23T21:15:43.811" v="9505" actId="14100"/>
        <pc:sldMkLst>
          <pc:docMk/>
          <pc:sldMk cId="2514617791" sldId="435"/>
        </pc:sldMkLst>
        <pc:spChg chg="mod">
          <ac:chgData name="Chris Skerry" userId="83f5ff7e-8ac7-4d34-93f9-6386834725f9" providerId="ADAL" clId="{F3FFF79E-1BE5-034F-AE30-0A8FD4945DF6}" dt="2023-01-23T21:04:29.258" v="9432" actId="113"/>
          <ac:spMkLst>
            <pc:docMk/>
            <pc:sldMk cId="2514617791" sldId="435"/>
            <ac:spMk id="4" creationId="{E4F296B8-288B-120F-A0E4-CD5A8F75F116}"/>
          </ac:spMkLst>
        </pc:spChg>
        <pc:picChg chg="del">
          <ac:chgData name="Chris Skerry" userId="83f5ff7e-8ac7-4d34-93f9-6386834725f9" providerId="ADAL" clId="{F3FFF79E-1BE5-034F-AE30-0A8FD4945DF6}" dt="2023-01-23T20:58:12.060" v="8936" actId="478"/>
          <ac:picMkLst>
            <pc:docMk/>
            <pc:sldMk cId="2514617791" sldId="435"/>
            <ac:picMk id="22530" creationId="{9589F59F-98AE-6FCF-09D8-B314A32A5820}"/>
          </ac:picMkLst>
        </pc:picChg>
        <pc:picChg chg="add mod">
          <ac:chgData name="Chris Skerry" userId="83f5ff7e-8ac7-4d34-93f9-6386834725f9" providerId="ADAL" clId="{F3FFF79E-1BE5-034F-AE30-0A8FD4945DF6}" dt="2023-01-23T21:15:43.811" v="9505" actId="14100"/>
          <ac:picMkLst>
            <pc:docMk/>
            <pc:sldMk cId="2514617791" sldId="435"/>
            <ac:picMk id="23554" creationId="{87A1D07E-3D33-F601-940A-93EEC3149089}"/>
          </ac:picMkLst>
        </pc:picChg>
      </pc:sldChg>
      <pc:sldChg chg="addSp delSp modSp new mod">
        <pc:chgData name="Chris Skerry" userId="83f5ff7e-8ac7-4d34-93f9-6386834725f9" providerId="ADAL" clId="{F3FFF79E-1BE5-034F-AE30-0A8FD4945DF6}" dt="2023-01-23T21:10:36.888" v="9501" actId="1076"/>
        <pc:sldMkLst>
          <pc:docMk/>
          <pc:sldMk cId="3080890603" sldId="436"/>
        </pc:sldMkLst>
        <pc:spChg chg="del">
          <ac:chgData name="Chris Skerry" userId="83f5ff7e-8ac7-4d34-93f9-6386834725f9" providerId="ADAL" clId="{F3FFF79E-1BE5-034F-AE30-0A8FD4945DF6}" dt="2023-01-23T21:04:40.988" v="9434" actId="478"/>
          <ac:spMkLst>
            <pc:docMk/>
            <pc:sldMk cId="3080890603" sldId="436"/>
            <ac:spMk id="2" creationId="{B2D10EE0-36BE-9420-7118-E8835951C746}"/>
          </ac:spMkLst>
        </pc:spChg>
        <pc:spChg chg="del">
          <ac:chgData name="Chris Skerry" userId="83f5ff7e-8ac7-4d34-93f9-6386834725f9" providerId="ADAL" clId="{F3FFF79E-1BE5-034F-AE30-0A8FD4945DF6}" dt="2023-01-23T21:04:43.080" v="9435" actId="478"/>
          <ac:spMkLst>
            <pc:docMk/>
            <pc:sldMk cId="3080890603" sldId="436"/>
            <ac:spMk id="3" creationId="{C7603A4E-FA69-F651-488F-D3F2CCF42F89}"/>
          </ac:spMkLst>
        </pc:spChg>
        <pc:spChg chg="add mod">
          <ac:chgData name="Chris Skerry" userId="83f5ff7e-8ac7-4d34-93f9-6386834725f9" providerId="ADAL" clId="{F3FFF79E-1BE5-034F-AE30-0A8FD4945DF6}" dt="2023-01-23T21:10:30.080" v="9500" actId="1076"/>
          <ac:spMkLst>
            <pc:docMk/>
            <pc:sldMk cId="3080890603" sldId="436"/>
            <ac:spMk id="4" creationId="{73F7AC5E-B31E-5654-D4F5-5075C8D4FDEF}"/>
          </ac:spMkLst>
        </pc:spChg>
        <pc:spChg chg="add mod">
          <ac:chgData name="Chris Skerry" userId="83f5ff7e-8ac7-4d34-93f9-6386834725f9" providerId="ADAL" clId="{F3FFF79E-1BE5-034F-AE30-0A8FD4945DF6}" dt="2023-01-23T21:10:03.034" v="9496" actId="1076"/>
          <ac:spMkLst>
            <pc:docMk/>
            <pc:sldMk cId="3080890603" sldId="436"/>
            <ac:spMk id="5" creationId="{146EE0D8-AF60-124E-1654-53F3D2116E38}"/>
          </ac:spMkLst>
        </pc:spChg>
        <pc:picChg chg="add mod">
          <ac:chgData name="Chris Skerry" userId="83f5ff7e-8ac7-4d34-93f9-6386834725f9" providerId="ADAL" clId="{F3FFF79E-1BE5-034F-AE30-0A8FD4945DF6}" dt="2023-01-23T21:06:47.778" v="9443" actId="1076"/>
          <ac:picMkLst>
            <pc:docMk/>
            <pc:sldMk cId="3080890603" sldId="436"/>
            <ac:picMk id="24578" creationId="{3FD45603-8B83-FC57-5EF6-6B061CA56613}"/>
          </ac:picMkLst>
        </pc:picChg>
        <pc:picChg chg="add mod">
          <ac:chgData name="Chris Skerry" userId="83f5ff7e-8ac7-4d34-93f9-6386834725f9" providerId="ADAL" clId="{F3FFF79E-1BE5-034F-AE30-0A8FD4945DF6}" dt="2023-01-23T21:10:24.676" v="9499" actId="1076"/>
          <ac:picMkLst>
            <pc:docMk/>
            <pc:sldMk cId="3080890603" sldId="436"/>
            <ac:picMk id="24580" creationId="{A85E4308-9A67-4F9B-F2D6-E94552FB9DDC}"/>
          </ac:picMkLst>
        </pc:picChg>
        <pc:picChg chg="add mod">
          <ac:chgData name="Chris Skerry" userId="83f5ff7e-8ac7-4d34-93f9-6386834725f9" providerId="ADAL" clId="{F3FFF79E-1BE5-034F-AE30-0A8FD4945DF6}" dt="2023-01-23T21:10:36.888" v="9501" actId="1076"/>
          <ac:picMkLst>
            <pc:docMk/>
            <pc:sldMk cId="3080890603" sldId="436"/>
            <ac:picMk id="24582" creationId="{A33E42E5-7EED-D235-FE55-668FB4414CF2}"/>
          </ac:picMkLst>
        </pc:picChg>
      </pc:sldChg>
      <pc:sldChg chg="addSp delSp modSp add mod">
        <pc:chgData name="Chris Skerry" userId="83f5ff7e-8ac7-4d34-93f9-6386834725f9" providerId="ADAL" clId="{F3FFF79E-1BE5-034F-AE30-0A8FD4945DF6}" dt="2023-01-23T21:27:23.109" v="9971" actId="20577"/>
        <pc:sldMkLst>
          <pc:docMk/>
          <pc:sldMk cId="1816173459" sldId="437"/>
        </pc:sldMkLst>
        <pc:spChg chg="mod">
          <ac:chgData name="Chris Skerry" userId="83f5ff7e-8ac7-4d34-93f9-6386834725f9" providerId="ADAL" clId="{F3FFF79E-1BE5-034F-AE30-0A8FD4945DF6}" dt="2023-01-23T21:27:23.109" v="9971" actId="20577"/>
          <ac:spMkLst>
            <pc:docMk/>
            <pc:sldMk cId="1816173459" sldId="437"/>
            <ac:spMk id="4" creationId="{E4F296B8-288B-120F-A0E4-CD5A8F75F116}"/>
          </ac:spMkLst>
        </pc:spChg>
        <pc:picChg chg="del">
          <ac:chgData name="Chris Skerry" userId="83f5ff7e-8ac7-4d34-93f9-6386834725f9" providerId="ADAL" clId="{F3FFF79E-1BE5-034F-AE30-0A8FD4945DF6}" dt="2023-01-23T21:16:49.345" v="9507" actId="478"/>
          <ac:picMkLst>
            <pc:docMk/>
            <pc:sldMk cId="1816173459" sldId="437"/>
            <ac:picMk id="23554" creationId="{87A1D07E-3D33-F601-940A-93EEC3149089}"/>
          </ac:picMkLst>
        </pc:picChg>
        <pc:picChg chg="add mod">
          <ac:chgData name="Chris Skerry" userId="83f5ff7e-8ac7-4d34-93f9-6386834725f9" providerId="ADAL" clId="{F3FFF79E-1BE5-034F-AE30-0A8FD4945DF6}" dt="2023-01-23T21:26:28.736" v="9965" actId="14100"/>
          <ac:picMkLst>
            <pc:docMk/>
            <pc:sldMk cId="1816173459" sldId="437"/>
            <ac:picMk id="25602" creationId="{B83EB50C-CFB5-4395-D08F-BA3F0E1A5834}"/>
          </ac:picMkLst>
        </pc:picChg>
      </pc:sldChg>
      <pc:sldChg chg="addSp delSp modSp new mod">
        <pc:chgData name="Chris Skerry" userId="83f5ff7e-8ac7-4d34-93f9-6386834725f9" providerId="ADAL" clId="{F3FFF79E-1BE5-034F-AE30-0A8FD4945DF6}" dt="2023-01-23T21:24:58.489" v="9958" actId="1076"/>
        <pc:sldMkLst>
          <pc:docMk/>
          <pc:sldMk cId="313228018" sldId="438"/>
        </pc:sldMkLst>
        <pc:spChg chg="del">
          <ac:chgData name="Chris Skerry" userId="83f5ff7e-8ac7-4d34-93f9-6386834725f9" providerId="ADAL" clId="{F3FFF79E-1BE5-034F-AE30-0A8FD4945DF6}" dt="2023-01-23T21:22:28.753" v="9944" actId="478"/>
          <ac:spMkLst>
            <pc:docMk/>
            <pc:sldMk cId="313228018" sldId="438"/>
            <ac:spMk id="2" creationId="{670D3D36-D6E4-2334-1157-0F4895F7B900}"/>
          </ac:spMkLst>
        </pc:spChg>
        <pc:spChg chg="del">
          <ac:chgData name="Chris Skerry" userId="83f5ff7e-8ac7-4d34-93f9-6386834725f9" providerId="ADAL" clId="{F3FFF79E-1BE5-034F-AE30-0A8FD4945DF6}" dt="2023-01-23T21:22:31.012" v="9945" actId="478"/>
          <ac:spMkLst>
            <pc:docMk/>
            <pc:sldMk cId="313228018" sldId="438"/>
            <ac:spMk id="3" creationId="{C8C035EF-98F7-5FCF-7B4B-0E6DE4944FB4}"/>
          </ac:spMkLst>
        </pc:spChg>
        <pc:picChg chg="add mod modCrop">
          <ac:chgData name="Chris Skerry" userId="83f5ff7e-8ac7-4d34-93f9-6386834725f9" providerId="ADAL" clId="{F3FFF79E-1BE5-034F-AE30-0A8FD4945DF6}" dt="2023-01-23T21:24:58.489" v="9958" actId="1076"/>
          <ac:picMkLst>
            <pc:docMk/>
            <pc:sldMk cId="313228018" sldId="438"/>
            <ac:picMk id="5" creationId="{AFFD6598-5F6E-365D-D15F-34212019F109}"/>
          </ac:picMkLst>
        </pc:picChg>
      </pc:sldChg>
      <pc:sldChg chg="delSp new mod">
        <pc:chgData name="Chris Skerry" userId="83f5ff7e-8ac7-4d34-93f9-6386834725f9" providerId="ADAL" clId="{F3FFF79E-1BE5-034F-AE30-0A8FD4945DF6}" dt="2023-01-23T21:28:04.326" v="9974" actId="478"/>
        <pc:sldMkLst>
          <pc:docMk/>
          <pc:sldMk cId="3252292140" sldId="439"/>
        </pc:sldMkLst>
        <pc:spChg chg="del">
          <ac:chgData name="Chris Skerry" userId="83f5ff7e-8ac7-4d34-93f9-6386834725f9" providerId="ADAL" clId="{F3FFF79E-1BE5-034F-AE30-0A8FD4945DF6}" dt="2023-01-23T21:28:02.106" v="9973" actId="478"/>
          <ac:spMkLst>
            <pc:docMk/>
            <pc:sldMk cId="3252292140" sldId="439"/>
            <ac:spMk id="2" creationId="{F924791A-8C5A-BD62-B391-C8D858BAC4FD}"/>
          </ac:spMkLst>
        </pc:spChg>
        <pc:spChg chg="del">
          <ac:chgData name="Chris Skerry" userId="83f5ff7e-8ac7-4d34-93f9-6386834725f9" providerId="ADAL" clId="{F3FFF79E-1BE5-034F-AE30-0A8FD4945DF6}" dt="2023-01-23T21:28:04.326" v="9974" actId="478"/>
          <ac:spMkLst>
            <pc:docMk/>
            <pc:sldMk cId="3252292140" sldId="439"/>
            <ac:spMk id="3" creationId="{20BD864B-8478-E359-6E15-2F7E0690BE0A}"/>
          </ac:spMkLst>
        </pc:spChg>
      </pc:sldChg>
      <pc:sldChg chg="addSp delSp modSp add mod">
        <pc:chgData name="Chris Skerry" userId="83f5ff7e-8ac7-4d34-93f9-6386834725f9" providerId="ADAL" clId="{F3FFF79E-1BE5-034F-AE30-0A8FD4945DF6}" dt="2023-01-23T22:27:36.487" v="11367" actId="14100"/>
        <pc:sldMkLst>
          <pc:docMk/>
          <pc:sldMk cId="2766838225" sldId="440"/>
        </pc:sldMkLst>
        <pc:spChg chg="mod">
          <ac:chgData name="Chris Skerry" userId="83f5ff7e-8ac7-4d34-93f9-6386834725f9" providerId="ADAL" clId="{F3FFF79E-1BE5-034F-AE30-0A8FD4945DF6}" dt="2023-01-23T22:17:35.110" v="10788" actId="20577"/>
          <ac:spMkLst>
            <pc:docMk/>
            <pc:sldMk cId="2766838225" sldId="440"/>
            <ac:spMk id="4" creationId="{E4F296B8-288B-120F-A0E4-CD5A8F75F116}"/>
          </ac:spMkLst>
        </pc:spChg>
        <pc:picChg chg="add del mod">
          <ac:chgData name="Chris Skerry" userId="83f5ff7e-8ac7-4d34-93f9-6386834725f9" providerId="ADAL" clId="{F3FFF79E-1BE5-034F-AE30-0A8FD4945DF6}" dt="2023-01-23T22:27:19.766" v="11362" actId="478"/>
          <ac:picMkLst>
            <pc:docMk/>
            <pc:sldMk cId="2766838225" sldId="440"/>
            <ac:picMk id="1026" creationId="{565D28EC-5481-16FC-1496-16D253157B8E}"/>
          </ac:picMkLst>
        </pc:picChg>
        <pc:picChg chg="add mod">
          <ac:chgData name="Chris Skerry" userId="83f5ff7e-8ac7-4d34-93f9-6386834725f9" providerId="ADAL" clId="{F3FFF79E-1BE5-034F-AE30-0A8FD4945DF6}" dt="2023-01-23T22:27:36.487" v="11367" actId="14100"/>
          <ac:picMkLst>
            <pc:docMk/>
            <pc:sldMk cId="2766838225" sldId="440"/>
            <ac:picMk id="1028" creationId="{1C0D60F7-91E4-62CA-9DDE-119312EDCC8C}"/>
          </ac:picMkLst>
        </pc:picChg>
        <pc:picChg chg="del">
          <ac:chgData name="Chris Skerry" userId="83f5ff7e-8ac7-4d34-93f9-6386834725f9" providerId="ADAL" clId="{F3FFF79E-1BE5-034F-AE30-0A8FD4945DF6}" dt="2023-01-23T22:14:08.927" v="10714" actId="478"/>
          <ac:picMkLst>
            <pc:docMk/>
            <pc:sldMk cId="2766838225" sldId="440"/>
            <ac:picMk id="14338" creationId="{F5CE6F5C-FD87-545E-D8CD-127FFC2E8226}"/>
          </ac:picMkLst>
        </pc:picChg>
      </pc:sldChg>
      <pc:sldChg chg="addSp delSp modSp add mod">
        <pc:chgData name="Chris Skerry" userId="83f5ff7e-8ac7-4d34-93f9-6386834725f9" providerId="ADAL" clId="{F3FFF79E-1BE5-034F-AE30-0A8FD4945DF6}" dt="2023-01-23T22:29:35.510" v="11394" actId="113"/>
        <pc:sldMkLst>
          <pc:docMk/>
          <pc:sldMk cId="3805255121" sldId="441"/>
        </pc:sldMkLst>
        <pc:spChg chg="mod">
          <ac:chgData name="Chris Skerry" userId="83f5ff7e-8ac7-4d34-93f9-6386834725f9" providerId="ADAL" clId="{F3FFF79E-1BE5-034F-AE30-0A8FD4945DF6}" dt="2023-01-23T22:29:35.510" v="11394" actId="113"/>
          <ac:spMkLst>
            <pc:docMk/>
            <pc:sldMk cId="3805255121" sldId="441"/>
            <ac:spMk id="4" creationId="{E4F296B8-288B-120F-A0E4-CD5A8F75F116}"/>
          </ac:spMkLst>
        </pc:spChg>
        <pc:picChg chg="del mod">
          <ac:chgData name="Chris Skerry" userId="83f5ff7e-8ac7-4d34-93f9-6386834725f9" providerId="ADAL" clId="{F3FFF79E-1BE5-034F-AE30-0A8FD4945DF6}" dt="2023-01-23T22:18:03.495" v="10791" actId="478"/>
          <ac:picMkLst>
            <pc:docMk/>
            <pc:sldMk cId="3805255121" sldId="441"/>
            <ac:picMk id="1026" creationId="{565D28EC-5481-16FC-1496-16D253157B8E}"/>
          </ac:picMkLst>
        </pc:picChg>
        <pc:picChg chg="add mod">
          <ac:chgData name="Chris Skerry" userId="83f5ff7e-8ac7-4d34-93f9-6386834725f9" providerId="ADAL" clId="{F3FFF79E-1BE5-034F-AE30-0A8FD4945DF6}" dt="2023-01-23T22:28:46.345" v="11375" actId="14100"/>
          <ac:picMkLst>
            <pc:docMk/>
            <pc:sldMk cId="3805255121" sldId="441"/>
            <ac:picMk id="2050" creationId="{DF41EE14-7279-9EAF-E9F8-F15658E06A0B}"/>
          </ac:picMkLst>
        </pc:picChg>
      </pc:sldChg>
      <pc:sldChg chg="addSp delSp modSp add mod">
        <pc:chgData name="Chris Skerry" userId="83f5ff7e-8ac7-4d34-93f9-6386834725f9" providerId="ADAL" clId="{F3FFF79E-1BE5-034F-AE30-0A8FD4945DF6}" dt="2023-01-23T22:37:41.239" v="12006" actId="14100"/>
        <pc:sldMkLst>
          <pc:docMk/>
          <pc:sldMk cId="3557992358" sldId="442"/>
        </pc:sldMkLst>
        <pc:spChg chg="mod">
          <ac:chgData name="Chris Skerry" userId="83f5ff7e-8ac7-4d34-93f9-6386834725f9" providerId="ADAL" clId="{F3FFF79E-1BE5-034F-AE30-0A8FD4945DF6}" dt="2023-01-23T22:36:13.972" v="11997" actId="20577"/>
          <ac:spMkLst>
            <pc:docMk/>
            <pc:sldMk cId="3557992358" sldId="442"/>
            <ac:spMk id="4" creationId="{E4F296B8-288B-120F-A0E4-CD5A8F75F116}"/>
          </ac:spMkLst>
        </pc:spChg>
        <pc:picChg chg="del">
          <ac:chgData name="Chris Skerry" userId="83f5ff7e-8ac7-4d34-93f9-6386834725f9" providerId="ADAL" clId="{F3FFF79E-1BE5-034F-AE30-0A8FD4945DF6}" dt="2023-01-23T22:30:06.308" v="11396" actId="478"/>
          <ac:picMkLst>
            <pc:docMk/>
            <pc:sldMk cId="3557992358" sldId="442"/>
            <ac:picMk id="2050" creationId="{DF41EE14-7279-9EAF-E9F8-F15658E06A0B}"/>
          </ac:picMkLst>
        </pc:picChg>
        <pc:picChg chg="add mod">
          <ac:chgData name="Chris Skerry" userId="83f5ff7e-8ac7-4d34-93f9-6386834725f9" providerId="ADAL" clId="{F3FFF79E-1BE5-034F-AE30-0A8FD4945DF6}" dt="2023-01-23T22:37:41.239" v="12006" actId="14100"/>
          <ac:picMkLst>
            <pc:docMk/>
            <pc:sldMk cId="3557992358" sldId="442"/>
            <ac:picMk id="3074" creationId="{43CDB541-700E-4AB5-A58E-8D2281F79DA5}"/>
          </ac:picMkLst>
        </pc:picChg>
      </pc:sldChg>
      <pc:sldChg chg="addSp delSp modSp add mod">
        <pc:chgData name="Chris Skerry" userId="83f5ff7e-8ac7-4d34-93f9-6386834725f9" providerId="ADAL" clId="{F3FFF79E-1BE5-034F-AE30-0A8FD4945DF6}" dt="2023-01-23T22:49:27.065" v="12767" actId="20577"/>
        <pc:sldMkLst>
          <pc:docMk/>
          <pc:sldMk cId="1932818108" sldId="443"/>
        </pc:sldMkLst>
        <pc:spChg chg="mod">
          <ac:chgData name="Chris Skerry" userId="83f5ff7e-8ac7-4d34-93f9-6386834725f9" providerId="ADAL" clId="{F3FFF79E-1BE5-034F-AE30-0A8FD4945DF6}" dt="2023-01-23T22:49:27.065" v="12767" actId="20577"/>
          <ac:spMkLst>
            <pc:docMk/>
            <pc:sldMk cId="1932818108" sldId="443"/>
            <ac:spMk id="4" creationId="{E4F296B8-288B-120F-A0E4-CD5A8F75F116}"/>
          </ac:spMkLst>
        </pc:spChg>
        <pc:picChg chg="del">
          <ac:chgData name="Chris Skerry" userId="83f5ff7e-8ac7-4d34-93f9-6386834725f9" providerId="ADAL" clId="{F3FFF79E-1BE5-034F-AE30-0A8FD4945DF6}" dt="2023-01-23T22:38:17.270" v="12008" actId="478"/>
          <ac:picMkLst>
            <pc:docMk/>
            <pc:sldMk cId="1932818108" sldId="443"/>
            <ac:picMk id="3074" creationId="{43CDB541-700E-4AB5-A58E-8D2281F79DA5}"/>
          </ac:picMkLst>
        </pc:picChg>
        <pc:picChg chg="add mod">
          <ac:chgData name="Chris Skerry" userId="83f5ff7e-8ac7-4d34-93f9-6386834725f9" providerId="ADAL" clId="{F3FFF79E-1BE5-034F-AE30-0A8FD4945DF6}" dt="2023-01-23T22:47:28.770" v="12717" actId="14100"/>
          <ac:picMkLst>
            <pc:docMk/>
            <pc:sldMk cId="1932818108" sldId="443"/>
            <ac:picMk id="4098" creationId="{0D423F9C-3E84-3BC2-B459-0FC574BBD714}"/>
          </ac:picMkLst>
        </pc:picChg>
      </pc:sldChg>
      <pc:sldChg chg="addSp delSp modSp add mod">
        <pc:chgData name="Chris Skerry" userId="83f5ff7e-8ac7-4d34-93f9-6386834725f9" providerId="ADAL" clId="{F3FFF79E-1BE5-034F-AE30-0A8FD4945DF6}" dt="2023-01-25T17:26:00.707" v="13737" actId="113"/>
        <pc:sldMkLst>
          <pc:docMk/>
          <pc:sldMk cId="3963939508" sldId="444"/>
        </pc:sldMkLst>
        <pc:spChg chg="mod">
          <ac:chgData name="Chris Skerry" userId="83f5ff7e-8ac7-4d34-93f9-6386834725f9" providerId="ADAL" clId="{F3FFF79E-1BE5-034F-AE30-0A8FD4945DF6}" dt="2023-01-25T17:26:00.707" v="13737" actId="113"/>
          <ac:spMkLst>
            <pc:docMk/>
            <pc:sldMk cId="3963939508" sldId="444"/>
            <ac:spMk id="4" creationId="{E4F296B8-288B-120F-A0E4-CD5A8F75F116}"/>
          </ac:spMkLst>
        </pc:spChg>
        <pc:picChg chg="add mod">
          <ac:chgData name="Chris Skerry" userId="83f5ff7e-8ac7-4d34-93f9-6386834725f9" providerId="ADAL" clId="{F3FFF79E-1BE5-034F-AE30-0A8FD4945DF6}" dt="2023-01-25T17:22:29.252" v="13670" actId="1076"/>
          <ac:picMkLst>
            <pc:docMk/>
            <pc:sldMk cId="3963939508" sldId="444"/>
            <ac:picMk id="1026" creationId="{BAA55F84-E7D5-4259-DFFB-9112D57D5185}"/>
          </ac:picMkLst>
        </pc:picChg>
        <pc:picChg chg="add mod">
          <ac:chgData name="Chris Skerry" userId="83f5ff7e-8ac7-4d34-93f9-6386834725f9" providerId="ADAL" clId="{F3FFF79E-1BE5-034F-AE30-0A8FD4945DF6}" dt="2023-01-25T17:23:47.201" v="13682" actId="14100"/>
          <ac:picMkLst>
            <pc:docMk/>
            <pc:sldMk cId="3963939508" sldId="444"/>
            <ac:picMk id="1028" creationId="{ED2CDB03-9836-68B7-791A-5E5B2814BF46}"/>
          </ac:picMkLst>
        </pc:picChg>
        <pc:picChg chg="del mod">
          <ac:chgData name="Chris Skerry" userId="83f5ff7e-8ac7-4d34-93f9-6386834725f9" providerId="ADAL" clId="{F3FFF79E-1BE5-034F-AE30-0A8FD4945DF6}" dt="2023-01-25T17:08:42.954" v="12770" actId="478"/>
          <ac:picMkLst>
            <pc:docMk/>
            <pc:sldMk cId="3963939508" sldId="444"/>
            <ac:picMk id="4098" creationId="{0D423F9C-3E84-3BC2-B459-0FC574BBD714}"/>
          </ac:picMkLst>
        </pc:picChg>
      </pc:sldChg>
      <pc:sldChg chg="addSp delSp modSp add mod">
        <pc:chgData name="Chris Skerry" userId="83f5ff7e-8ac7-4d34-93f9-6386834725f9" providerId="ADAL" clId="{F3FFF79E-1BE5-034F-AE30-0A8FD4945DF6}" dt="2023-01-25T17:38:34.464" v="14690" actId="207"/>
        <pc:sldMkLst>
          <pc:docMk/>
          <pc:sldMk cId="742481454" sldId="445"/>
        </pc:sldMkLst>
        <pc:spChg chg="mod">
          <ac:chgData name="Chris Skerry" userId="83f5ff7e-8ac7-4d34-93f9-6386834725f9" providerId="ADAL" clId="{F3FFF79E-1BE5-034F-AE30-0A8FD4945DF6}" dt="2023-01-25T17:38:34.464" v="14690" actId="207"/>
          <ac:spMkLst>
            <pc:docMk/>
            <pc:sldMk cId="742481454" sldId="445"/>
            <ac:spMk id="4" creationId="{E4F296B8-288B-120F-A0E4-CD5A8F75F116}"/>
          </ac:spMkLst>
        </pc:spChg>
        <pc:picChg chg="del">
          <ac:chgData name="Chris Skerry" userId="83f5ff7e-8ac7-4d34-93f9-6386834725f9" providerId="ADAL" clId="{F3FFF79E-1BE5-034F-AE30-0A8FD4945DF6}" dt="2023-01-25T17:26:13.874" v="13739" actId="478"/>
          <ac:picMkLst>
            <pc:docMk/>
            <pc:sldMk cId="742481454" sldId="445"/>
            <ac:picMk id="1026" creationId="{BAA55F84-E7D5-4259-DFFB-9112D57D5185}"/>
          </ac:picMkLst>
        </pc:picChg>
        <pc:picChg chg="del">
          <ac:chgData name="Chris Skerry" userId="83f5ff7e-8ac7-4d34-93f9-6386834725f9" providerId="ADAL" clId="{F3FFF79E-1BE5-034F-AE30-0A8FD4945DF6}" dt="2023-01-25T17:26:15.876" v="13740" actId="478"/>
          <ac:picMkLst>
            <pc:docMk/>
            <pc:sldMk cId="742481454" sldId="445"/>
            <ac:picMk id="1028" creationId="{ED2CDB03-9836-68B7-791A-5E5B2814BF46}"/>
          </ac:picMkLst>
        </pc:picChg>
        <pc:picChg chg="add mod">
          <ac:chgData name="Chris Skerry" userId="83f5ff7e-8ac7-4d34-93f9-6386834725f9" providerId="ADAL" clId="{F3FFF79E-1BE5-034F-AE30-0A8FD4945DF6}" dt="2023-01-25T17:36:18.328" v="14600" actId="1076"/>
          <ac:picMkLst>
            <pc:docMk/>
            <pc:sldMk cId="742481454" sldId="445"/>
            <ac:picMk id="2050" creationId="{B683AF74-99BD-62F6-B48B-F1D750234ECB}"/>
          </ac:picMkLst>
        </pc:picChg>
        <pc:picChg chg="add mod">
          <ac:chgData name="Chris Skerry" userId="83f5ff7e-8ac7-4d34-93f9-6386834725f9" providerId="ADAL" clId="{F3FFF79E-1BE5-034F-AE30-0A8FD4945DF6}" dt="2023-01-25T17:37:26.701" v="14607" actId="14100"/>
          <ac:picMkLst>
            <pc:docMk/>
            <pc:sldMk cId="742481454" sldId="445"/>
            <ac:picMk id="2052" creationId="{8BA18AB6-C66E-9983-D46A-F88E0025F05A}"/>
          </ac:picMkLst>
        </pc:picChg>
      </pc:sldChg>
      <pc:sldChg chg="modSp add mod">
        <pc:chgData name="Chris Skerry" userId="83f5ff7e-8ac7-4d34-93f9-6386834725f9" providerId="ADAL" clId="{F3FFF79E-1BE5-034F-AE30-0A8FD4945DF6}" dt="2023-01-25T17:43:29.590" v="15158" actId="255"/>
        <pc:sldMkLst>
          <pc:docMk/>
          <pc:sldMk cId="643094987" sldId="446"/>
        </pc:sldMkLst>
        <pc:spChg chg="mod">
          <ac:chgData name="Chris Skerry" userId="83f5ff7e-8ac7-4d34-93f9-6386834725f9" providerId="ADAL" clId="{F3FFF79E-1BE5-034F-AE30-0A8FD4945DF6}" dt="2023-01-25T17:43:29.590" v="15158" actId="255"/>
          <ac:spMkLst>
            <pc:docMk/>
            <pc:sldMk cId="643094987" sldId="446"/>
            <ac:spMk id="4" creationId="{E4F296B8-288B-120F-A0E4-CD5A8F75F116}"/>
          </ac:spMkLst>
        </pc:spChg>
      </pc:sldChg>
      <pc:sldChg chg="modSp add del mod">
        <pc:chgData name="Chris Skerry" userId="83f5ff7e-8ac7-4d34-93f9-6386834725f9" providerId="ADAL" clId="{F3FFF79E-1BE5-034F-AE30-0A8FD4945DF6}" dt="2023-01-25T17:44:14.208" v="15183" actId="2696"/>
        <pc:sldMkLst>
          <pc:docMk/>
          <pc:sldMk cId="203046744" sldId="447"/>
        </pc:sldMkLst>
        <pc:spChg chg="mod">
          <ac:chgData name="Chris Skerry" userId="83f5ff7e-8ac7-4d34-93f9-6386834725f9" providerId="ADAL" clId="{F3FFF79E-1BE5-034F-AE30-0A8FD4945DF6}" dt="2023-01-25T17:44:10.248" v="15182" actId="20577"/>
          <ac:spMkLst>
            <pc:docMk/>
            <pc:sldMk cId="203046744" sldId="447"/>
            <ac:spMk id="3" creationId="{447E6CE1-4209-094E-83CE-6245DA90EBAD}"/>
          </ac:spMkLst>
        </pc:spChg>
      </pc:sldChg>
      <pc:sldChg chg="modSp add mod ord">
        <pc:chgData name="Chris Skerry" userId="83f5ff7e-8ac7-4d34-93f9-6386834725f9" providerId="ADAL" clId="{F3FFF79E-1BE5-034F-AE30-0A8FD4945DF6}" dt="2023-01-25T18:09:48.359" v="16687" actId="20578"/>
        <pc:sldMkLst>
          <pc:docMk/>
          <pc:sldMk cId="903445763" sldId="447"/>
        </pc:sldMkLst>
        <pc:spChg chg="mod">
          <ac:chgData name="Chris Skerry" userId="83f5ff7e-8ac7-4d34-93f9-6386834725f9" providerId="ADAL" clId="{F3FFF79E-1BE5-034F-AE30-0A8FD4945DF6}" dt="2023-01-25T17:59:47.848" v="15994" actId="115"/>
          <ac:spMkLst>
            <pc:docMk/>
            <pc:sldMk cId="903445763" sldId="447"/>
            <ac:spMk id="2" creationId="{E861991A-290A-9A49-8C5B-1FE9C6E0DECF}"/>
          </ac:spMkLst>
        </pc:spChg>
      </pc:sldChg>
      <pc:sldChg chg="addSp delSp modSp new mod">
        <pc:chgData name="Chris Skerry" userId="83f5ff7e-8ac7-4d34-93f9-6386834725f9" providerId="ADAL" clId="{F3FFF79E-1BE5-034F-AE30-0A8FD4945DF6}" dt="2023-01-25T18:10:14.007" v="16693" actId="14100"/>
        <pc:sldMkLst>
          <pc:docMk/>
          <pc:sldMk cId="3656544154" sldId="448"/>
        </pc:sldMkLst>
        <pc:spChg chg="del">
          <ac:chgData name="Chris Skerry" userId="83f5ff7e-8ac7-4d34-93f9-6386834725f9" providerId="ADAL" clId="{F3FFF79E-1BE5-034F-AE30-0A8FD4945DF6}" dt="2023-01-25T18:10:01.331" v="16690" actId="478"/>
          <ac:spMkLst>
            <pc:docMk/>
            <pc:sldMk cId="3656544154" sldId="448"/>
            <ac:spMk id="2" creationId="{702B8990-FC8E-5559-5DCF-DE65908A73E3}"/>
          </ac:spMkLst>
        </pc:spChg>
        <pc:spChg chg="del">
          <ac:chgData name="Chris Skerry" userId="83f5ff7e-8ac7-4d34-93f9-6386834725f9" providerId="ADAL" clId="{F3FFF79E-1BE5-034F-AE30-0A8FD4945DF6}" dt="2023-01-25T18:10:03.293" v="16691" actId="478"/>
          <ac:spMkLst>
            <pc:docMk/>
            <pc:sldMk cId="3656544154" sldId="448"/>
            <ac:spMk id="3" creationId="{45B6A5B5-03AF-7211-B220-14B37A3851FA}"/>
          </ac:spMkLst>
        </pc:spChg>
        <pc:picChg chg="add mod">
          <ac:chgData name="Chris Skerry" userId="83f5ff7e-8ac7-4d34-93f9-6386834725f9" providerId="ADAL" clId="{F3FFF79E-1BE5-034F-AE30-0A8FD4945DF6}" dt="2023-01-25T18:10:14.007" v="16693" actId="14100"/>
          <ac:picMkLst>
            <pc:docMk/>
            <pc:sldMk cId="3656544154" sldId="448"/>
            <ac:picMk id="4" creationId="{7A86C1CE-D709-2CA2-AD03-DFE0A6121BCB}"/>
          </ac:picMkLst>
        </pc:picChg>
      </pc:sldChg>
      <pc:sldChg chg="addSp delSp modSp add mod">
        <pc:chgData name="Chris Skerry" userId="83f5ff7e-8ac7-4d34-93f9-6386834725f9" providerId="ADAL" clId="{F3FFF79E-1BE5-034F-AE30-0A8FD4945DF6}" dt="2023-01-25T18:46:16.629" v="17953" actId="14100"/>
        <pc:sldMkLst>
          <pc:docMk/>
          <pc:sldMk cId="3641038492" sldId="449"/>
        </pc:sldMkLst>
        <pc:spChg chg="mod">
          <ac:chgData name="Chris Skerry" userId="83f5ff7e-8ac7-4d34-93f9-6386834725f9" providerId="ADAL" clId="{F3FFF79E-1BE5-034F-AE30-0A8FD4945DF6}" dt="2023-01-25T18:30:20.216" v="17605" actId="20577"/>
          <ac:spMkLst>
            <pc:docMk/>
            <pc:sldMk cId="3641038492" sldId="449"/>
            <ac:spMk id="3" creationId="{62E08495-1010-FB91-81C5-30FC2D53ADDB}"/>
          </ac:spMkLst>
        </pc:spChg>
        <pc:picChg chg="del">
          <ac:chgData name="Chris Skerry" userId="83f5ff7e-8ac7-4d34-93f9-6386834725f9" providerId="ADAL" clId="{F3FFF79E-1BE5-034F-AE30-0A8FD4945DF6}" dt="2023-01-25T18:14:46.292" v="16711" actId="478"/>
          <ac:picMkLst>
            <pc:docMk/>
            <pc:sldMk cId="3641038492" sldId="449"/>
            <ac:picMk id="4104" creationId="{04CBC359-6E93-DBFF-C14D-28F9B3E5C76F}"/>
          </ac:picMkLst>
        </pc:picChg>
        <pc:picChg chg="del">
          <ac:chgData name="Chris Skerry" userId="83f5ff7e-8ac7-4d34-93f9-6386834725f9" providerId="ADAL" clId="{F3FFF79E-1BE5-034F-AE30-0A8FD4945DF6}" dt="2023-01-25T18:14:48.337" v="16712" actId="478"/>
          <ac:picMkLst>
            <pc:docMk/>
            <pc:sldMk cId="3641038492" sldId="449"/>
            <ac:picMk id="4106" creationId="{1C208832-9236-679A-3B86-760C545787DE}"/>
          </ac:picMkLst>
        </pc:picChg>
        <pc:picChg chg="add del mod">
          <ac:chgData name="Chris Skerry" userId="83f5ff7e-8ac7-4d34-93f9-6386834725f9" providerId="ADAL" clId="{F3FFF79E-1BE5-034F-AE30-0A8FD4945DF6}" dt="2023-01-25T18:43:27.424" v="17940" actId="478"/>
          <ac:picMkLst>
            <pc:docMk/>
            <pc:sldMk cId="3641038492" sldId="449"/>
            <ac:picMk id="7170" creationId="{D444DD22-4BB7-D72A-9B30-5E378A0CB65B}"/>
          </ac:picMkLst>
        </pc:picChg>
        <pc:picChg chg="add mod">
          <ac:chgData name="Chris Skerry" userId="83f5ff7e-8ac7-4d34-93f9-6386834725f9" providerId="ADAL" clId="{F3FFF79E-1BE5-034F-AE30-0A8FD4945DF6}" dt="2023-01-25T18:45:14.627" v="17946" actId="14100"/>
          <ac:picMkLst>
            <pc:docMk/>
            <pc:sldMk cId="3641038492" sldId="449"/>
            <ac:picMk id="7172" creationId="{237671E7-298D-FDAC-52F6-F2B5A6B85D0E}"/>
          </ac:picMkLst>
        </pc:picChg>
        <pc:picChg chg="add mod">
          <ac:chgData name="Chris Skerry" userId="83f5ff7e-8ac7-4d34-93f9-6386834725f9" providerId="ADAL" clId="{F3FFF79E-1BE5-034F-AE30-0A8FD4945DF6}" dt="2023-01-25T18:46:16.629" v="17953" actId="14100"/>
          <ac:picMkLst>
            <pc:docMk/>
            <pc:sldMk cId="3641038492" sldId="449"/>
            <ac:picMk id="7174" creationId="{B0E8D557-BC0E-9D11-2450-56903A39AE3A}"/>
          </ac:picMkLst>
        </pc:picChg>
      </pc:sldChg>
      <pc:sldChg chg="addSp modSp new mod">
        <pc:chgData name="Chris Skerry" userId="83f5ff7e-8ac7-4d34-93f9-6386834725f9" providerId="ADAL" clId="{F3FFF79E-1BE5-034F-AE30-0A8FD4945DF6}" dt="2023-01-25T18:47:20.673" v="17955" actId="122"/>
        <pc:sldMkLst>
          <pc:docMk/>
          <pc:sldMk cId="1208542274" sldId="450"/>
        </pc:sldMkLst>
        <pc:spChg chg="mod">
          <ac:chgData name="Chris Skerry" userId="83f5ff7e-8ac7-4d34-93f9-6386834725f9" providerId="ADAL" clId="{F3FFF79E-1BE5-034F-AE30-0A8FD4945DF6}" dt="2023-01-25T18:37:18.839" v="17916" actId="14100"/>
          <ac:spMkLst>
            <pc:docMk/>
            <pc:sldMk cId="1208542274" sldId="450"/>
            <ac:spMk id="2" creationId="{F514D5C1-47C0-EB7F-B5AE-D428B65EF9AB}"/>
          </ac:spMkLst>
        </pc:spChg>
        <pc:spChg chg="mod">
          <ac:chgData name="Chris Skerry" userId="83f5ff7e-8ac7-4d34-93f9-6386834725f9" providerId="ADAL" clId="{F3FFF79E-1BE5-034F-AE30-0A8FD4945DF6}" dt="2023-01-25T18:47:20.673" v="17955" actId="122"/>
          <ac:spMkLst>
            <pc:docMk/>
            <pc:sldMk cId="1208542274" sldId="450"/>
            <ac:spMk id="3" creationId="{CF0942F7-8379-1922-8724-EF40A3241FE7}"/>
          </ac:spMkLst>
        </pc:spChg>
        <pc:picChg chg="add mod">
          <ac:chgData name="Chris Skerry" userId="83f5ff7e-8ac7-4d34-93f9-6386834725f9" providerId="ADAL" clId="{F3FFF79E-1BE5-034F-AE30-0A8FD4945DF6}" dt="2023-01-25T18:38:55.827" v="17926" actId="14100"/>
          <ac:picMkLst>
            <pc:docMk/>
            <pc:sldMk cId="1208542274" sldId="450"/>
            <ac:picMk id="4" creationId="{B47EE405-39E3-45FD-9FFD-6BADC2F0A44B}"/>
          </ac:picMkLst>
        </pc:picChg>
      </pc:sldChg>
      <pc:sldChg chg="modSp add mod">
        <pc:chgData name="Chris Skerry" userId="83f5ff7e-8ac7-4d34-93f9-6386834725f9" providerId="ADAL" clId="{F3FFF79E-1BE5-034F-AE30-0A8FD4945DF6}" dt="2023-01-25T20:41:54.114" v="19558" actId="113"/>
        <pc:sldMkLst>
          <pc:docMk/>
          <pc:sldMk cId="3937057291" sldId="451"/>
        </pc:sldMkLst>
        <pc:spChg chg="mod">
          <ac:chgData name="Chris Skerry" userId="83f5ff7e-8ac7-4d34-93f9-6386834725f9" providerId="ADAL" clId="{F3FFF79E-1BE5-034F-AE30-0A8FD4945DF6}" dt="2023-01-25T20:41:54.114" v="19558" actId="113"/>
          <ac:spMkLst>
            <pc:docMk/>
            <pc:sldMk cId="3937057291" sldId="451"/>
            <ac:spMk id="3" creationId="{9FFE6624-DE47-924A-AEDE-F2D1A1754B52}"/>
          </ac:spMkLst>
        </pc:spChg>
        <pc:picChg chg="mod">
          <ac:chgData name="Chris Skerry" userId="83f5ff7e-8ac7-4d34-93f9-6386834725f9" providerId="ADAL" clId="{F3FFF79E-1BE5-034F-AE30-0A8FD4945DF6}" dt="2023-01-25T20:41:01.809" v="19550" actId="14100"/>
          <ac:picMkLst>
            <pc:docMk/>
            <pc:sldMk cId="3937057291" sldId="451"/>
            <ac:picMk id="4" creationId="{54C701D3-9749-82AC-FD43-E276D61A4FCC}"/>
          </ac:picMkLst>
        </pc:picChg>
      </pc:sldChg>
      <pc:sldChg chg="addSp delSp modSp new mod">
        <pc:chgData name="Chris Skerry" userId="83f5ff7e-8ac7-4d34-93f9-6386834725f9" providerId="ADAL" clId="{F3FFF79E-1BE5-034F-AE30-0A8FD4945DF6}" dt="2023-01-25T20:43:48.548" v="19571" actId="14100"/>
        <pc:sldMkLst>
          <pc:docMk/>
          <pc:sldMk cId="208380894" sldId="452"/>
        </pc:sldMkLst>
        <pc:spChg chg="del">
          <ac:chgData name="Chris Skerry" userId="83f5ff7e-8ac7-4d34-93f9-6386834725f9" providerId="ADAL" clId="{F3FFF79E-1BE5-034F-AE30-0A8FD4945DF6}" dt="2023-01-25T20:42:30.990" v="19560" actId="478"/>
          <ac:spMkLst>
            <pc:docMk/>
            <pc:sldMk cId="208380894" sldId="452"/>
            <ac:spMk id="2" creationId="{F9D62808-BEE3-22A1-CBDE-3DD8F01663C9}"/>
          </ac:spMkLst>
        </pc:spChg>
        <pc:spChg chg="del">
          <ac:chgData name="Chris Skerry" userId="83f5ff7e-8ac7-4d34-93f9-6386834725f9" providerId="ADAL" clId="{F3FFF79E-1BE5-034F-AE30-0A8FD4945DF6}" dt="2023-01-25T20:42:32.757" v="19561" actId="478"/>
          <ac:spMkLst>
            <pc:docMk/>
            <pc:sldMk cId="208380894" sldId="452"/>
            <ac:spMk id="3" creationId="{E2EA42A4-B542-BBE3-777C-F299C41A27B5}"/>
          </ac:spMkLst>
        </pc:spChg>
        <pc:picChg chg="add mod modCrop">
          <ac:chgData name="Chris Skerry" userId="83f5ff7e-8ac7-4d34-93f9-6386834725f9" providerId="ADAL" clId="{F3FFF79E-1BE5-034F-AE30-0A8FD4945DF6}" dt="2023-01-25T20:43:48.548" v="19571" actId="14100"/>
          <ac:picMkLst>
            <pc:docMk/>
            <pc:sldMk cId="208380894" sldId="452"/>
            <ac:picMk id="5" creationId="{B4F9378A-5923-176C-17DE-C642ABAA3103}"/>
          </ac:picMkLst>
        </pc:picChg>
      </pc:sldChg>
      <pc:sldChg chg="addSp delSp modSp add mod">
        <pc:chgData name="Chris Skerry" userId="83f5ff7e-8ac7-4d34-93f9-6386834725f9" providerId="ADAL" clId="{F3FFF79E-1BE5-034F-AE30-0A8FD4945DF6}" dt="2023-01-25T21:04:18.307" v="20701" actId="14100"/>
        <pc:sldMkLst>
          <pc:docMk/>
          <pc:sldMk cId="1993216487" sldId="453"/>
        </pc:sldMkLst>
        <pc:spChg chg="mod">
          <ac:chgData name="Chris Skerry" userId="83f5ff7e-8ac7-4d34-93f9-6386834725f9" providerId="ADAL" clId="{F3FFF79E-1BE5-034F-AE30-0A8FD4945DF6}" dt="2023-01-25T21:01:30.400" v="20695" actId="207"/>
          <ac:spMkLst>
            <pc:docMk/>
            <pc:sldMk cId="1993216487" sldId="453"/>
            <ac:spMk id="3" creationId="{9FFE6624-DE47-924A-AEDE-F2D1A1754B52}"/>
          </ac:spMkLst>
        </pc:spChg>
        <pc:spChg chg="del">
          <ac:chgData name="Chris Skerry" userId="83f5ff7e-8ac7-4d34-93f9-6386834725f9" providerId="ADAL" clId="{F3FFF79E-1BE5-034F-AE30-0A8FD4945DF6}" dt="2023-01-25T20:55:18.554" v="20095" actId="478"/>
          <ac:spMkLst>
            <pc:docMk/>
            <pc:sldMk cId="1993216487" sldId="453"/>
            <ac:spMk id="4" creationId="{20C48F88-CF35-E5F4-2B67-22121AFD4B91}"/>
          </ac:spMkLst>
        </pc:spChg>
        <pc:picChg chg="del">
          <ac:chgData name="Chris Skerry" userId="83f5ff7e-8ac7-4d34-93f9-6386834725f9" providerId="ADAL" clId="{F3FFF79E-1BE5-034F-AE30-0A8FD4945DF6}" dt="2023-01-25T20:55:12.433" v="20094" actId="478"/>
          <ac:picMkLst>
            <pc:docMk/>
            <pc:sldMk cId="1993216487" sldId="453"/>
            <ac:picMk id="10242" creationId="{11A95D66-15E9-352C-1A40-33A55DD21A54}"/>
          </ac:picMkLst>
        </pc:picChg>
        <pc:picChg chg="add mod">
          <ac:chgData name="Chris Skerry" userId="83f5ff7e-8ac7-4d34-93f9-6386834725f9" providerId="ADAL" clId="{F3FFF79E-1BE5-034F-AE30-0A8FD4945DF6}" dt="2023-01-25T21:04:18.307" v="20701" actId="14100"/>
          <ac:picMkLst>
            <pc:docMk/>
            <pc:sldMk cId="1993216487" sldId="453"/>
            <ac:picMk id="11266" creationId="{55246173-C19C-004E-B3F4-A33B2C10C896}"/>
          </ac:picMkLst>
        </pc:picChg>
      </pc:sldChg>
      <pc:sldChg chg="modSp add mod">
        <pc:chgData name="Chris Skerry" userId="83f5ff7e-8ac7-4d34-93f9-6386834725f9" providerId="ADAL" clId="{F3FFF79E-1BE5-034F-AE30-0A8FD4945DF6}" dt="2023-01-25T21:16:07.521" v="21416" actId="1076"/>
        <pc:sldMkLst>
          <pc:docMk/>
          <pc:sldMk cId="3190265436" sldId="454"/>
        </pc:sldMkLst>
        <pc:spChg chg="mod">
          <ac:chgData name="Chris Skerry" userId="83f5ff7e-8ac7-4d34-93f9-6386834725f9" providerId="ADAL" clId="{F3FFF79E-1BE5-034F-AE30-0A8FD4945DF6}" dt="2023-01-25T21:15:40.467" v="21414" actId="20577"/>
          <ac:spMkLst>
            <pc:docMk/>
            <pc:sldMk cId="3190265436" sldId="454"/>
            <ac:spMk id="3" creationId="{C652C7BF-61C6-7404-46D6-DFD9D6E1F706}"/>
          </ac:spMkLst>
        </pc:spChg>
        <pc:spChg chg="mod">
          <ac:chgData name="Chris Skerry" userId="83f5ff7e-8ac7-4d34-93f9-6386834725f9" providerId="ADAL" clId="{F3FFF79E-1BE5-034F-AE30-0A8FD4945DF6}" dt="2023-01-25T21:16:07.521" v="21416" actId="1076"/>
          <ac:spMkLst>
            <pc:docMk/>
            <pc:sldMk cId="3190265436" sldId="454"/>
            <ac:spMk id="5" creationId="{E7E813F0-026C-4606-A741-146796EADB0D}"/>
          </ac:spMkLst>
        </pc:spChg>
      </pc:sldChg>
      <pc:sldChg chg="delSp new mod">
        <pc:chgData name="Chris Skerry" userId="83f5ff7e-8ac7-4d34-93f9-6386834725f9" providerId="ADAL" clId="{F3FFF79E-1BE5-034F-AE30-0A8FD4945DF6}" dt="2023-01-25T21:18:23.069" v="21419" actId="478"/>
        <pc:sldMkLst>
          <pc:docMk/>
          <pc:sldMk cId="2732077199" sldId="455"/>
        </pc:sldMkLst>
        <pc:spChg chg="del">
          <ac:chgData name="Chris Skerry" userId="83f5ff7e-8ac7-4d34-93f9-6386834725f9" providerId="ADAL" clId="{F3FFF79E-1BE5-034F-AE30-0A8FD4945DF6}" dt="2023-01-25T21:18:20.822" v="21418" actId="478"/>
          <ac:spMkLst>
            <pc:docMk/>
            <pc:sldMk cId="2732077199" sldId="455"/>
            <ac:spMk id="2" creationId="{614DDE05-CBBA-3E0A-4CE6-FEF78D994A66}"/>
          </ac:spMkLst>
        </pc:spChg>
        <pc:spChg chg="del">
          <ac:chgData name="Chris Skerry" userId="83f5ff7e-8ac7-4d34-93f9-6386834725f9" providerId="ADAL" clId="{F3FFF79E-1BE5-034F-AE30-0A8FD4945DF6}" dt="2023-01-25T21:18:23.069" v="21419" actId="478"/>
          <ac:spMkLst>
            <pc:docMk/>
            <pc:sldMk cId="2732077199" sldId="455"/>
            <ac:spMk id="3" creationId="{2AB0AFE4-076F-1E0A-2C6E-C5A0D650C911}"/>
          </ac:spMkLst>
        </pc:spChg>
      </pc:sldChg>
      <pc:sldChg chg="delSp new mod">
        <pc:chgData name="Chris Skerry" userId="83f5ff7e-8ac7-4d34-93f9-6386834725f9" providerId="ADAL" clId="{F3FFF79E-1BE5-034F-AE30-0A8FD4945DF6}" dt="2023-01-25T21:18:42.936" v="21422" actId="478"/>
        <pc:sldMkLst>
          <pc:docMk/>
          <pc:sldMk cId="1455029448" sldId="456"/>
        </pc:sldMkLst>
        <pc:spChg chg="del">
          <ac:chgData name="Chris Skerry" userId="83f5ff7e-8ac7-4d34-93f9-6386834725f9" providerId="ADAL" clId="{F3FFF79E-1BE5-034F-AE30-0A8FD4945DF6}" dt="2023-01-25T21:18:40.400" v="21421" actId="478"/>
          <ac:spMkLst>
            <pc:docMk/>
            <pc:sldMk cId="1455029448" sldId="456"/>
            <ac:spMk id="2" creationId="{B25F54BE-DC18-7A70-DEA2-4ACB295F7C21}"/>
          </ac:spMkLst>
        </pc:spChg>
        <pc:spChg chg="del">
          <ac:chgData name="Chris Skerry" userId="83f5ff7e-8ac7-4d34-93f9-6386834725f9" providerId="ADAL" clId="{F3FFF79E-1BE5-034F-AE30-0A8FD4945DF6}" dt="2023-01-25T21:18:42.936" v="21422" actId="478"/>
          <ac:spMkLst>
            <pc:docMk/>
            <pc:sldMk cId="1455029448" sldId="456"/>
            <ac:spMk id="3" creationId="{A9F2D380-3DB3-15DF-920F-C61C88B69DAB}"/>
          </ac:spMkLst>
        </pc:spChg>
      </pc:sldChg>
      <pc:sldChg chg="add">
        <pc:chgData name="Chris Skerry" userId="83f5ff7e-8ac7-4d34-93f9-6386834725f9" providerId="ADAL" clId="{F3FFF79E-1BE5-034F-AE30-0A8FD4945DF6}" dt="2023-01-25T21:20:27.831" v="21423"/>
        <pc:sldMkLst>
          <pc:docMk/>
          <pc:sldMk cId="222402047" sldId="457"/>
        </pc:sldMkLst>
      </pc:sldChg>
      <pc:sldChg chg="add">
        <pc:chgData name="Chris Skerry" userId="83f5ff7e-8ac7-4d34-93f9-6386834725f9" providerId="ADAL" clId="{F3FFF79E-1BE5-034F-AE30-0A8FD4945DF6}" dt="2023-01-25T21:20:27.831" v="21423"/>
        <pc:sldMkLst>
          <pc:docMk/>
          <pc:sldMk cId="1493600837" sldId="458"/>
        </pc:sldMkLst>
      </pc:sldChg>
      <pc:sldChg chg="add">
        <pc:chgData name="Chris Skerry" userId="83f5ff7e-8ac7-4d34-93f9-6386834725f9" providerId="ADAL" clId="{F3FFF79E-1BE5-034F-AE30-0A8FD4945DF6}" dt="2023-01-25T21:20:27.831" v="21423"/>
        <pc:sldMkLst>
          <pc:docMk/>
          <pc:sldMk cId="2112495158" sldId="459"/>
        </pc:sldMkLst>
      </pc:sldChg>
      <pc:sldChg chg="add">
        <pc:chgData name="Chris Skerry" userId="83f5ff7e-8ac7-4d34-93f9-6386834725f9" providerId="ADAL" clId="{F3FFF79E-1BE5-034F-AE30-0A8FD4945DF6}" dt="2023-01-25T21:20:27.831" v="21423"/>
        <pc:sldMkLst>
          <pc:docMk/>
          <pc:sldMk cId="1447411337" sldId="460"/>
        </pc:sldMkLst>
      </pc:sldChg>
      <pc:sldChg chg="modSp add mod">
        <pc:chgData name="Chris Skerry" userId="83f5ff7e-8ac7-4d34-93f9-6386834725f9" providerId="ADAL" clId="{F3FFF79E-1BE5-034F-AE30-0A8FD4945DF6}" dt="2023-01-25T21:28:55.607" v="22560" actId="20577"/>
        <pc:sldMkLst>
          <pc:docMk/>
          <pc:sldMk cId="2134500062" sldId="461"/>
        </pc:sldMkLst>
        <pc:spChg chg="mod">
          <ac:chgData name="Chris Skerry" userId="83f5ff7e-8ac7-4d34-93f9-6386834725f9" providerId="ADAL" clId="{F3FFF79E-1BE5-034F-AE30-0A8FD4945DF6}" dt="2023-01-25T21:28:55.607" v="22560" actId="20577"/>
          <ac:spMkLst>
            <pc:docMk/>
            <pc:sldMk cId="2134500062" sldId="461"/>
            <ac:spMk id="3" creationId="{447E6CE1-4209-094E-83CE-6245DA90EBA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3/29/23</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3/29/23</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3/29/23</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3/29/23</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3/29/23</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3/29/23</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3/29/23</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3/29/23</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3/29/23</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3/29/23</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3/29/23</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3/29/23</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tiff"/><Relationship Id="rId7" Type="http://schemas.openxmlformats.org/officeDocument/2006/relationships/image" Target="../media/image6.tiff"/><Relationship Id="rId12" Type="http://schemas.openxmlformats.org/officeDocument/2006/relationships/image" Target="../media/image11.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11" Type="http://schemas.openxmlformats.org/officeDocument/2006/relationships/image" Target="../media/image10.tiff"/><Relationship Id="rId5" Type="http://schemas.openxmlformats.org/officeDocument/2006/relationships/image" Target="../media/image4.tiff"/><Relationship Id="rId10" Type="http://schemas.openxmlformats.org/officeDocument/2006/relationships/image" Target="../media/image9.tiff"/><Relationship Id="rId4" Type="http://schemas.openxmlformats.org/officeDocument/2006/relationships/image" Target="../media/image3.tiff"/><Relationship Id="rId9" Type="http://schemas.openxmlformats.org/officeDocument/2006/relationships/image" Target="../media/image8.tiff"/></Relationships>
</file>

<file path=ppt/slides/_rels/slide20.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www.youtube.com/watch?v=o8dzxh7Ybqw"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gif"/></Relationships>
</file>

<file path=ppt/slides/_rels/slide41.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p:txBody>
          <a:bodyPr>
            <a:normAutofit/>
          </a:bodyPr>
          <a:lstStyle/>
          <a:p>
            <a:r>
              <a:rPr lang="en-US" sz="8000" b="1" dirty="0"/>
              <a:t>Edexcel IGCSE History</a:t>
            </a:r>
            <a:br>
              <a:rPr lang="en-US" sz="8000" b="1" dirty="0"/>
            </a:br>
            <a:r>
              <a:rPr lang="en-US" sz="8000" b="1" dirty="0"/>
              <a:t>P1: Depth Study 7</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p:txBody>
          <a:bodyPr>
            <a:noAutofit/>
          </a:bodyPr>
          <a:lstStyle/>
          <a:p>
            <a:r>
              <a:rPr lang="en-US" sz="6000" dirty="0">
                <a:solidFill>
                  <a:srgbClr val="FF0000"/>
                </a:solidFill>
              </a:rPr>
              <a:t>A Divided Union: Civil Rights in the USA, 1945-1974</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C7BF-61C6-7404-46D6-DFD9D6E1F706}"/>
              </a:ext>
            </a:extLst>
          </p:cNvPr>
          <p:cNvSpPr>
            <a:spLocks noGrp="1"/>
          </p:cNvSpPr>
          <p:nvPr>
            <p:ph idx="1"/>
          </p:nvPr>
        </p:nvSpPr>
        <p:spPr>
          <a:xfrm>
            <a:off x="120315" y="147621"/>
            <a:ext cx="11971421" cy="5170338"/>
          </a:xfrm>
          <a:solidFill>
            <a:srgbClr val="FFC000"/>
          </a:solidFill>
        </p:spPr>
        <p:txBody>
          <a:bodyPr>
            <a:noAutofit/>
          </a:bodyPr>
          <a:lstStyle/>
          <a:p>
            <a:pPr marL="0" indent="0" algn="ctr">
              <a:buNone/>
            </a:pPr>
            <a:r>
              <a:rPr lang="en-US" sz="4600" b="1" dirty="0"/>
              <a:t>“We planned the Freedom Rides with the specific intention of creating a crisis. We were counting on the bigots in the South to do our work for us. We figured that the Government would have to respond if we created a situation that was headline news all over the world, and affecting the nation’s image abroad. An international crisis – that was our strategy.”</a:t>
            </a:r>
          </a:p>
        </p:txBody>
      </p:sp>
      <p:sp>
        <p:nvSpPr>
          <p:cNvPr id="4" name="TextBox 3">
            <a:extLst>
              <a:ext uri="{FF2B5EF4-FFF2-40B4-BE49-F238E27FC236}">
                <a16:creationId xmlns:a16="http://schemas.microsoft.com/office/drawing/2014/main" id="{B44F46C0-AC4C-7A6B-7043-B7D8522AD21D}"/>
              </a:ext>
            </a:extLst>
          </p:cNvPr>
          <p:cNvSpPr txBox="1"/>
          <p:nvPr/>
        </p:nvSpPr>
        <p:spPr>
          <a:xfrm>
            <a:off x="228945" y="5488154"/>
            <a:ext cx="11734109" cy="584775"/>
          </a:xfrm>
          <a:prstGeom prst="rect">
            <a:avLst/>
          </a:prstGeom>
          <a:solidFill>
            <a:srgbClr val="FFFF00"/>
          </a:solidFill>
        </p:spPr>
        <p:txBody>
          <a:bodyPr wrap="square" rtlCol="0">
            <a:spAutoFit/>
          </a:bodyPr>
          <a:lstStyle/>
          <a:p>
            <a:pPr algn="ctr"/>
            <a:r>
              <a:rPr lang="en-US" sz="3200" b="1" dirty="0"/>
              <a:t>From James Farmer, founder of CORE, on the Freedom Riders’ aims</a:t>
            </a:r>
          </a:p>
        </p:txBody>
      </p:sp>
      <p:sp>
        <p:nvSpPr>
          <p:cNvPr id="5" name="TextBox 4">
            <a:extLst>
              <a:ext uri="{FF2B5EF4-FFF2-40B4-BE49-F238E27FC236}">
                <a16:creationId xmlns:a16="http://schemas.microsoft.com/office/drawing/2014/main" id="{E7E813F0-026C-4606-A741-146796EADB0D}"/>
              </a:ext>
            </a:extLst>
          </p:cNvPr>
          <p:cNvSpPr txBox="1"/>
          <p:nvPr/>
        </p:nvSpPr>
        <p:spPr>
          <a:xfrm>
            <a:off x="650621" y="6264103"/>
            <a:ext cx="10910807" cy="446276"/>
          </a:xfrm>
          <a:prstGeom prst="rect">
            <a:avLst/>
          </a:prstGeom>
          <a:noFill/>
        </p:spPr>
        <p:txBody>
          <a:bodyPr wrap="none" rtlCol="0">
            <a:spAutoFit/>
          </a:bodyPr>
          <a:lstStyle/>
          <a:p>
            <a:pPr algn="ctr"/>
            <a:r>
              <a:rPr lang="en-US" sz="2300" b="1" dirty="0">
                <a:solidFill>
                  <a:srgbClr val="FF0000"/>
                </a:solidFill>
              </a:rPr>
              <a:t>Why was the Freedom Rider strategy so dangerous? Was it likely to be more successful?</a:t>
            </a:r>
          </a:p>
        </p:txBody>
      </p:sp>
    </p:spTree>
    <p:extLst>
      <p:ext uri="{BB962C8B-B14F-4D97-AF65-F5344CB8AC3E}">
        <p14:creationId xmlns:p14="http://schemas.microsoft.com/office/powerpoint/2010/main" val="2385793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dom Riders - Bill of Rights Institute">
            <a:extLst>
              <a:ext uri="{FF2B5EF4-FFF2-40B4-BE49-F238E27FC236}">
                <a16:creationId xmlns:a16="http://schemas.microsoft.com/office/drawing/2014/main" id="{FF7DE780-738F-451C-1AE3-DE19C73F4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8750"/>
            <a:ext cx="9906000" cy="654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75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36565" y="0"/>
            <a:ext cx="11508377" cy="950027"/>
          </a:xfrm>
        </p:spPr>
        <p:txBody>
          <a:bodyPr/>
          <a:lstStyle/>
          <a:p>
            <a:r>
              <a:rPr lang="en-US" b="1" dirty="0">
                <a:solidFill>
                  <a:srgbClr val="00B050"/>
                </a:solidFill>
              </a:rPr>
              <a:t>(a) </a:t>
            </a:r>
            <a:r>
              <a:rPr lang="en-US" b="1" u="sng" dirty="0">
                <a:solidFill>
                  <a:srgbClr val="00B050"/>
                </a:solidFill>
              </a:rPr>
              <a:t>Protests, 1960-63</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36562" y="950026"/>
            <a:ext cx="7695995" cy="5759531"/>
          </a:xfrm>
        </p:spPr>
        <p:txBody>
          <a:bodyPr>
            <a:noAutofit/>
          </a:bodyPr>
          <a:lstStyle/>
          <a:p>
            <a:pPr marL="0" indent="0">
              <a:buNone/>
            </a:pPr>
            <a:r>
              <a:rPr lang="en-US" b="1" dirty="0"/>
              <a:t>On 14</a:t>
            </a:r>
            <a:r>
              <a:rPr lang="en-US" b="1" baseline="30000" dirty="0"/>
              <a:t>th</a:t>
            </a:r>
            <a:r>
              <a:rPr lang="en-US" b="1" dirty="0"/>
              <a:t> May 1961, the first bus arrived in Anniston, Alabama – but found the bus station closed. </a:t>
            </a:r>
            <a:r>
              <a:rPr lang="en-US" b="1" dirty="0">
                <a:solidFill>
                  <a:srgbClr val="FF0000"/>
                </a:solidFill>
              </a:rPr>
              <a:t>WILLIAM CHAPPELL</a:t>
            </a:r>
            <a:r>
              <a:rPr lang="en-US" b="1" dirty="0"/>
              <a:t>, a local KKK leader, had gathered a mob to attack the bus: </a:t>
            </a:r>
            <a:r>
              <a:rPr lang="en-US" b="1" dirty="0">
                <a:solidFill>
                  <a:srgbClr val="FF0000"/>
                </a:solidFill>
              </a:rPr>
              <a:t>Windows &amp; </a:t>
            </a:r>
            <a:r>
              <a:rPr lang="en-US" b="1" dirty="0" err="1">
                <a:solidFill>
                  <a:srgbClr val="FF0000"/>
                </a:solidFill>
              </a:rPr>
              <a:t>tyres</a:t>
            </a:r>
            <a:r>
              <a:rPr lang="en-US" b="1" dirty="0">
                <a:solidFill>
                  <a:srgbClr val="FF0000"/>
                </a:solidFill>
              </a:rPr>
              <a:t> were damaged; the Police tried to escort the bus to safety; the </a:t>
            </a:r>
            <a:r>
              <a:rPr lang="en-US" b="1" dirty="0" err="1">
                <a:solidFill>
                  <a:srgbClr val="FF0000"/>
                </a:solidFill>
              </a:rPr>
              <a:t>tyres</a:t>
            </a:r>
            <a:r>
              <a:rPr lang="en-US" b="1" dirty="0">
                <a:solidFill>
                  <a:srgbClr val="FF0000"/>
                </a:solidFill>
              </a:rPr>
              <a:t> were burst by the mob who had followed the bus; the KKK tried to enter the bus to roll it; then a fire-bomb was thrown into it &amp; the doors held shut. After the mob ran away, fearing an explosion, the passengers got off the bus … only to be attacked again.</a:t>
            </a:r>
            <a:r>
              <a:rPr lang="en-US" b="1" dirty="0"/>
              <a:t> The second bus was also attacked upon arrival in Anniston, yet the KKK clashes did not prevent them continuing to Montgomery, Alabama. </a:t>
            </a:r>
            <a:r>
              <a:rPr lang="en-US" b="1" dirty="0">
                <a:solidFill>
                  <a:srgbClr val="FF0000"/>
                </a:solidFill>
              </a:rPr>
              <a:t>Police Chief “BULL” CONNOR </a:t>
            </a:r>
            <a:r>
              <a:rPr lang="en-US" b="1" dirty="0"/>
              <a:t>ordered police to do nothing.</a:t>
            </a:r>
          </a:p>
        </p:txBody>
      </p:sp>
      <p:pic>
        <p:nvPicPr>
          <p:cNvPr id="3074" name="Picture 2" descr="Get On the Bus: The Freedom Riders of 1961 : NPR">
            <a:extLst>
              <a:ext uri="{FF2B5EF4-FFF2-40B4-BE49-F238E27FC236}">
                <a16:creationId xmlns:a16="http://schemas.microsoft.com/office/drawing/2014/main" id="{C5296085-DC1E-4115-8757-9DEE23CCE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6672" y="154405"/>
            <a:ext cx="4157579" cy="31181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ull Connor - History Learning Site">
            <a:extLst>
              <a:ext uri="{FF2B5EF4-FFF2-40B4-BE49-F238E27FC236}">
                <a16:creationId xmlns:a16="http://schemas.microsoft.com/office/drawing/2014/main" id="{F7695AEE-C291-0F09-C9B9-725ED7325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6671" y="3426994"/>
            <a:ext cx="4178803" cy="327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836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erblock Looks at 1961: Fifty Years Ago in Editorial Cartoons - Herblock  Gallery | Exhibitions - Library of Congress">
            <a:extLst>
              <a:ext uri="{FF2B5EF4-FFF2-40B4-BE49-F238E27FC236}">
                <a16:creationId xmlns:a16="http://schemas.microsoft.com/office/drawing/2014/main" id="{28B0E699-A05D-3E74-EAB9-C8F6F766E9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04" t="19824" b="10000"/>
          <a:stretch/>
        </p:blipFill>
        <p:spPr bwMode="auto">
          <a:xfrm>
            <a:off x="120316" y="120315"/>
            <a:ext cx="5149516" cy="66372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bout - The Freedom Rides">
            <a:extLst>
              <a:ext uri="{FF2B5EF4-FFF2-40B4-BE49-F238E27FC236}">
                <a16:creationId xmlns:a16="http://schemas.microsoft.com/office/drawing/2014/main" id="{4E7A42BB-69D3-7BA3-E12F-4333E40B1B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67" t="3509" r="4595" b="9824"/>
          <a:stretch/>
        </p:blipFill>
        <p:spPr bwMode="auto">
          <a:xfrm>
            <a:off x="5466348" y="120315"/>
            <a:ext cx="6605336" cy="663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92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36565" y="0"/>
            <a:ext cx="11508377" cy="950027"/>
          </a:xfrm>
        </p:spPr>
        <p:txBody>
          <a:bodyPr/>
          <a:lstStyle/>
          <a:p>
            <a:r>
              <a:rPr lang="en-US" b="1" dirty="0">
                <a:solidFill>
                  <a:srgbClr val="00B050"/>
                </a:solidFill>
              </a:rPr>
              <a:t>(a) </a:t>
            </a:r>
            <a:r>
              <a:rPr lang="en-US" b="1" u="sng" dirty="0">
                <a:solidFill>
                  <a:srgbClr val="00B050"/>
                </a:solidFill>
              </a:rPr>
              <a:t>Protests, 1960-63</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36562" y="950026"/>
            <a:ext cx="7407237" cy="5759531"/>
          </a:xfrm>
        </p:spPr>
        <p:txBody>
          <a:bodyPr>
            <a:noAutofit/>
          </a:bodyPr>
          <a:lstStyle/>
          <a:p>
            <a:pPr marL="0" indent="0">
              <a:buNone/>
            </a:pPr>
            <a:r>
              <a:rPr lang="en-US" b="1" dirty="0"/>
              <a:t>The Freedom Rides were not halted after the Anniston fire-bombing – indeed, CORE + SNCC arranged even more. </a:t>
            </a:r>
            <a:r>
              <a:rPr lang="en-US" b="1" dirty="0">
                <a:solidFill>
                  <a:srgbClr val="FF0000"/>
                </a:solidFill>
              </a:rPr>
              <a:t>On 20</a:t>
            </a:r>
            <a:r>
              <a:rPr lang="en-US" b="1" baseline="30000" dirty="0">
                <a:solidFill>
                  <a:srgbClr val="FF0000"/>
                </a:solidFill>
              </a:rPr>
              <a:t>th</a:t>
            </a:r>
            <a:r>
              <a:rPr lang="en-US" b="1" dirty="0">
                <a:solidFill>
                  <a:srgbClr val="FF0000"/>
                </a:solidFill>
              </a:rPr>
              <a:t> May 1961, the press riding with the freedom riders were attacked by the KKK in Montgomery. Violent involved all of the wider black community, but the only ones arrested were the Freedom Riders for “starting a riot.” </a:t>
            </a:r>
            <a:r>
              <a:rPr lang="en-US" b="1" dirty="0"/>
              <a:t>By the end of the Summer 1961, 60 Freedom Rides had been completed and over 300 riders were sat in jail in Jackson, Mississippi. </a:t>
            </a:r>
            <a:r>
              <a:rPr lang="en-US" b="1" dirty="0">
                <a:solidFill>
                  <a:srgbClr val="FF0000"/>
                </a:solidFill>
              </a:rPr>
              <a:t>The Freedom Riders were so successful in exposing Southern racism that the new President, JFK, was so embarrassed that he threatened to send US Marshals to enforce integration on Interstate bus services &amp; facilities.</a:t>
            </a:r>
          </a:p>
        </p:txBody>
      </p:sp>
      <p:pic>
        <p:nvPicPr>
          <p:cNvPr id="4100" name="Picture 4" descr="Kennedy Laugh GIF - Kennedy Laugh GIFs">
            <a:extLst>
              <a:ext uri="{FF2B5EF4-FFF2-40B4-BE49-F238E27FC236}">
                <a16:creationId xmlns:a16="http://schemas.microsoft.com/office/drawing/2014/main" id="{9AB7133A-192A-2CCD-A7CA-5BD896346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799" y="3245098"/>
            <a:ext cx="4600804" cy="346446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oday in History, May 20, 1961: White mob attacked busload of Freedom Riders">
            <a:extLst>
              <a:ext uri="{FF2B5EF4-FFF2-40B4-BE49-F238E27FC236}">
                <a16:creationId xmlns:a16="http://schemas.microsoft.com/office/drawing/2014/main" id="{32300415-C8A9-38B3-9237-939F306FB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799" y="148442"/>
            <a:ext cx="4511636" cy="2985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445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36565" y="0"/>
            <a:ext cx="11508377" cy="950027"/>
          </a:xfrm>
        </p:spPr>
        <p:txBody>
          <a:bodyPr/>
          <a:lstStyle/>
          <a:p>
            <a:r>
              <a:rPr lang="en-US" b="1" dirty="0">
                <a:solidFill>
                  <a:srgbClr val="00B050"/>
                </a:solidFill>
              </a:rPr>
              <a:t>(a) </a:t>
            </a:r>
            <a:r>
              <a:rPr lang="en-US" b="1" u="sng" dirty="0">
                <a:solidFill>
                  <a:srgbClr val="00B050"/>
                </a:solidFill>
              </a:rPr>
              <a:t>Protests, 1960-63</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36562" y="950026"/>
            <a:ext cx="6577059" cy="5759531"/>
          </a:xfrm>
        </p:spPr>
        <p:txBody>
          <a:bodyPr>
            <a:noAutofit/>
          </a:bodyPr>
          <a:lstStyle/>
          <a:p>
            <a:pPr marL="0" indent="0">
              <a:buNone/>
            </a:pPr>
            <a:r>
              <a:rPr lang="en-US" sz="2700" b="1" dirty="0"/>
              <a:t>Universities, like Schools, took time to desegregate. </a:t>
            </a:r>
            <a:r>
              <a:rPr lang="en-US" sz="2700" b="1" dirty="0">
                <a:solidFill>
                  <a:srgbClr val="FF0000"/>
                </a:solidFill>
              </a:rPr>
              <a:t>When JAMES MEREDITH applied for a place at Mississippi Uni in May 1961, he was rejected. With NAACP support he went to Court and, in June 1962, the Supreme Court told the Uni to accept him. They didn’t – as Governor of Mississippi, Ross Barnett, had assured voters “No school will be integrated while I am your Governor.” </a:t>
            </a:r>
            <a:r>
              <a:rPr lang="en-US" sz="2700" b="1" dirty="0"/>
              <a:t>Just to make sure Meredith could not join the Uni, in Sept 1962, the State legislature quickly passed a law to deny admission to anybody with a “felony offense” … knowing that he had been convicted of “false voter registration.” Meredith could not go to Uni.</a:t>
            </a:r>
          </a:p>
        </p:txBody>
      </p:sp>
      <p:pic>
        <p:nvPicPr>
          <p:cNvPr id="6148" name="Picture 4" descr="State of Siege: Mississippi Whites and the Civil Rights Movement - American  RadioWorks">
            <a:extLst>
              <a:ext uri="{FF2B5EF4-FFF2-40B4-BE49-F238E27FC236}">
                <a16:creationId xmlns:a16="http://schemas.microsoft.com/office/drawing/2014/main" id="{BA82AF95-2EAA-0C5A-03CF-6DC1F5113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3621" y="185487"/>
            <a:ext cx="5401012" cy="6524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21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36565" y="0"/>
            <a:ext cx="11508377" cy="950027"/>
          </a:xfrm>
        </p:spPr>
        <p:txBody>
          <a:bodyPr/>
          <a:lstStyle/>
          <a:p>
            <a:r>
              <a:rPr lang="en-US" b="1" dirty="0">
                <a:solidFill>
                  <a:srgbClr val="00B050"/>
                </a:solidFill>
              </a:rPr>
              <a:t>(a) </a:t>
            </a:r>
            <a:r>
              <a:rPr lang="en-US" b="1" u="sng" dirty="0">
                <a:solidFill>
                  <a:srgbClr val="00B050"/>
                </a:solidFill>
              </a:rPr>
              <a:t>Protests, 1960-63</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36562" y="950026"/>
            <a:ext cx="6673312" cy="5759531"/>
          </a:xfrm>
        </p:spPr>
        <p:txBody>
          <a:bodyPr>
            <a:noAutofit/>
          </a:bodyPr>
          <a:lstStyle/>
          <a:p>
            <a:pPr marL="0" indent="0">
              <a:buNone/>
            </a:pPr>
            <a:r>
              <a:rPr lang="en-US" sz="2700" b="1" dirty="0">
                <a:solidFill>
                  <a:srgbClr val="FF0000"/>
                </a:solidFill>
              </a:rPr>
              <a:t>On 29</a:t>
            </a:r>
            <a:r>
              <a:rPr lang="en-US" sz="2700" b="1" baseline="30000" dirty="0">
                <a:solidFill>
                  <a:srgbClr val="FF0000"/>
                </a:solidFill>
              </a:rPr>
              <a:t>th</a:t>
            </a:r>
            <a:r>
              <a:rPr lang="en-US" sz="2700" b="1" dirty="0">
                <a:solidFill>
                  <a:srgbClr val="FF0000"/>
                </a:solidFill>
              </a:rPr>
              <a:t> September, JFK intervened and ordered all those “obstructing the Law to desist.” That evening, riots broke out on the University campus when those against James Meredith joining the Uni protested. </a:t>
            </a:r>
            <a:r>
              <a:rPr lang="en-US" sz="2700" b="1" dirty="0"/>
              <a:t>JFK sent Federal officials, including US Marshals, to escort Meredith to registration on 30</a:t>
            </a:r>
            <a:r>
              <a:rPr lang="en-US" sz="2700" b="1" baseline="30000" dirty="0"/>
              <a:t>th</a:t>
            </a:r>
            <a:r>
              <a:rPr lang="en-US" sz="2700" b="1" dirty="0"/>
              <a:t> Sept. 1962. But, even then, riots broke out again &amp; 300 were injured and 2 civilians died. JFK sent 2,000 Federal troops to Mississippi &amp; only then did rioting cease. </a:t>
            </a:r>
            <a:r>
              <a:rPr lang="en-US" sz="2700" b="1" dirty="0">
                <a:solidFill>
                  <a:srgbClr val="FF0000"/>
                </a:solidFill>
              </a:rPr>
              <a:t>On 1</a:t>
            </a:r>
            <a:r>
              <a:rPr lang="en-US" sz="2700" b="1" baseline="30000" dirty="0">
                <a:solidFill>
                  <a:srgbClr val="FF0000"/>
                </a:solidFill>
              </a:rPr>
              <a:t>st</a:t>
            </a:r>
            <a:r>
              <a:rPr lang="en-US" sz="2700" b="1" dirty="0">
                <a:solidFill>
                  <a:srgbClr val="FF0000"/>
                </a:solidFill>
              </a:rPr>
              <a:t> Oct. 1962, Meredith successfully registered and was guarded by 300 State troops each day until he graduated with a degree in Political Science the following year.</a:t>
            </a:r>
          </a:p>
        </p:txBody>
      </p:sp>
      <p:pic>
        <p:nvPicPr>
          <p:cNvPr id="7170" name="Picture 2" descr="Ole Miss honors James Meredith 60 years after integration - Los Angeles  Times">
            <a:extLst>
              <a:ext uri="{FF2B5EF4-FFF2-40B4-BE49-F238E27FC236}">
                <a16:creationId xmlns:a16="http://schemas.microsoft.com/office/drawing/2014/main" id="{23BB806D-3683-BFE1-A7BF-5222B178E2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02" t="21403" r="4003" b="10742"/>
          <a:stretch/>
        </p:blipFill>
        <p:spPr bwMode="auto">
          <a:xfrm>
            <a:off x="6809874" y="68575"/>
            <a:ext cx="5273842" cy="26910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Kennedy Laugh GIF - Kennedy Laugh GIFs">
            <a:extLst>
              <a:ext uri="{FF2B5EF4-FFF2-40B4-BE49-F238E27FC236}">
                <a16:creationId xmlns:a16="http://schemas.microsoft.com/office/drawing/2014/main" id="{975CDE1A-8F05-A2F1-4507-DC177A45FF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874" y="2908028"/>
            <a:ext cx="5245564" cy="3949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847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51945" y="2193869"/>
            <a:ext cx="11288110" cy="4299006"/>
          </a:xfrm>
        </p:spPr>
        <p:txBody>
          <a:bodyPr>
            <a:normAutofit/>
          </a:bodyPr>
          <a:lstStyle/>
          <a:p>
            <a:pPr marL="0" indent="0" algn="ctr">
              <a:buNone/>
            </a:pPr>
            <a:r>
              <a:rPr lang="en-US" sz="7200" dirty="0"/>
              <a:t>Explain </a:t>
            </a:r>
            <a:r>
              <a:rPr lang="en-US" sz="7200" b="1" dirty="0"/>
              <a:t>two</a:t>
            </a:r>
            <a:r>
              <a:rPr lang="en-US" sz="7200" dirty="0"/>
              <a:t> effects of the Freedom Rides on the USA.          </a:t>
            </a:r>
          </a:p>
          <a:p>
            <a:pPr marL="0" indent="0" algn="ctr">
              <a:buNone/>
            </a:pPr>
            <a:r>
              <a:rPr lang="en-US" sz="7200" b="1" dirty="0">
                <a:solidFill>
                  <a:srgbClr val="FF0000"/>
                </a:solidFill>
              </a:rPr>
              <a:t>(8 marks)</a:t>
            </a:r>
          </a:p>
        </p:txBody>
      </p:sp>
    </p:spTree>
    <p:extLst>
      <p:ext uri="{BB962C8B-B14F-4D97-AF65-F5344CB8AC3E}">
        <p14:creationId xmlns:p14="http://schemas.microsoft.com/office/powerpoint/2010/main" val="1172180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127618"/>
            <a:ext cx="11729545" cy="905535"/>
          </a:xfrm>
        </p:spPr>
        <p:txBody>
          <a:bodyPr>
            <a:normAutofit/>
          </a:bodyPr>
          <a:lstStyle/>
          <a:p>
            <a:r>
              <a:rPr lang="en-US" b="1" dirty="0">
                <a:solidFill>
                  <a:srgbClr val="7030A0"/>
                </a:solidFill>
              </a:rPr>
              <a:t>(b) </a:t>
            </a:r>
            <a:r>
              <a:rPr lang="en-US" b="1" u="sng" dirty="0">
                <a:solidFill>
                  <a:srgbClr val="7030A0"/>
                </a:solidFill>
              </a:rPr>
              <a:t>Protests, 1963-65</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7" y="1033153"/>
            <a:ext cx="6590678" cy="5697229"/>
          </a:xfrm>
        </p:spPr>
        <p:txBody>
          <a:bodyPr>
            <a:normAutofit lnSpcReduction="10000"/>
          </a:bodyPr>
          <a:lstStyle/>
          <a:p>
            <a:pPr marL="0" indent="0">
              <a:buNone/>
            </a:pPr>
            <a:r>
              <a:rPr lang="en-US" dirty="0"/>
              <a:t>MLK is by far the most famous Civil Rights campaigner. After the 1963 March on Washington &amp; his “Dream” speech, MLK was seen as the leader of the Civil Rights movement. </a:t>
            </a:r>
            <a:r>
              <a:rPr lang="en-US" b="1" dirty="0"/>
              <a:t>King had 4 personal qualities that endeared him to all races, classes &amp; ages:</a:t>
            </a:r>
          </a:p>
          <a:p>
            <a:r>
              <a:rPr lang="en-US" b="1" dirty="0">
                <a:solidFill>
                  <a:srgbClr val="FF0000"/>
                </a:solidFill>
              </a:rPr>
              <a:t>He was well-educated, well-spoken &amp; a passionate speaker.</a:t>
            </a:r>
          </a:p>
          <a:p>
            <a:r>
              <a:rPr lang="en-US" b="1" dirty="0">
                <a:solidFill>
                  <a:srgbClr val="FF0000"/>
                </a:solidFill>
              </a:rPr>
              <a:t>He continually advocated non-violence.</a:t>
            </a:r>
          </a:p>
          <a:p>
            <a:r>
              <a:rPr lang="en-US" b="1" dirty="0">
                <a:solidFill>
                  <a:srgbClr val="FF0000"/>
                </a:solidFill>
              </a:rPr>
              <a:t>He worked with all races to forge unity.</a:t>
            </a:r>
          </a:p>
          <a:p>
            <a:r>
              <a:rPr lang="en-US" b="1" dirty="0">
                <a:solidFill>
                  <a:srgbClr val="FF0000"/>
                </a:solidFill>
              </a:rPr>
              <a:t>He was a Baptist Minister, respected by African Americans church-goers &amp; those with a strong Christian faith in America.</a:t>
            </a:r>
          </a:p>
        </p:txBody>
      </p:sp>
      <p:pic>
        <p:nvPicPr>
          <p:cNvPr id="8194" name="Picture 2" descr="Have-dream GIFs - Get the best GIF on GIPHY">
            <a:extLst>
              <a:ext uri="{FF2B5EF4-FFF2-40B4-BE49-F238E27FC236}">
                <a16:creationId xmlns:a16="http://schemas.microsoft.com/office/drawing/2014/main" id="{4AF0F619-5D24-142D-BAA1-19137D8DD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9546" y="127618"/>
            <a:ext cx="5021226" cy="34039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rtin-luther-king-speech GIFs - Get the best GIF on GIPHY">
            <a:extLst>
              <a:ext uri="{FF2B5EF4-FFF2-40B4-BE49-F238E27FC236}">
                <a16:creationId xmlns:a16="http://schemas.microsoft.com/office/drawing/2014/main" id="{4ADE8C4C-3658-FD8D-8B51-B287C82D5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9546" y="3686677"/>
            <a:ext cx="5021226" cy="3043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757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127618"/>
            <a:ext cx="11729545" cy="905535"/>
          </a:xfrm>
        </p:spPr>
        <p:txBody>
          <a:bodyPr>
            <a:normAutofit/>
          </a:bodyPr>
          <a:lstStyle/>
          <a:p>
            <a:r>
              <a:rPr lang="en-US" b="1" dirty="0">
                <a:solidFill>
                  <a:srgbClr val="7030A0"/>
                </a:solidFill>
              </a:rPr>
              <a:t>(b) </a:t>
            </a:r>
            <a:r>
              <a:rPr lang="en-US" b="1" u="sng" dirty="0">
                <a:solidFill>
                  <a:srgbClr val="7030A0"/>
                </a:solidFill>
              </a:rPr>
              <a:t>Protests, 1963-65</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7" y="1033153"/>
            <a:ext cx="6169573" cy="5697229"/>
          </a:xfrm>
        </p:spPr>
        <p:txBody>
          <a:bodyPr>
            <a:normAutofit/>
          </a:bodyPr>
          <a:lstStyle/>
          <a:p>
            <a:pPr marL="0" indent="0">
              <a:buNone/>
            </a:pPr>
            <a:r>
              <a:rPr lang="en-US" b="1" dirty="0"/>
              <a:t>Inspired by Gandhi’s non-violence that achieved Indian Independence, MLK was by no means passive in his protests. </a:t>
            </a:r>
            <a:r>
              <a:rPr lang="en-US" b="1" dirty="0">
                <a:solidFill>
                  <a:srgbClr val="FF0000"/>
                </a:solidFill>
              </a:rPr>
              <a:t>Direct action, like boycotts &amp; marches, was MLK’s favored methods – even though they were confrontational &amp; dangerous. Publicity was essential to bringing about change &amp; MLK lived in constant fear of being attacked. </a:t>
            </a:r>
            <a:r>
              <a:rPr lang="en-US" b="1" dirty="0"/>
              <a:t>His speeches won over many ordinary white Americans &amp; politicians – by continually showing support for the US political system &amp; Constitution, he won over those afraid of too much change. </a:t>
            </a:r>
          </a:p>
        </p:txBody>
      </p:sp>
      <p:pic>
        <p:nvPicPr>
          <p:cNvPr id="9218" name="Picture 2" descr="Martin Luther King Jr Mlk GIF by GIPHY News">
            <a:extLst>
              <a:ext uri="{FF2B5EF4-FFF2-40B4-BE49-F238E27FC236}">
                <a16:creationId xmlns:a16="http://schemas.microsoft.com/office/drawing/2014/main" id="{7683CD37-26E8-752D-9837-CD1ABCB32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1117" y="1033153"/>
            <a:ext cx="5439655" cy="4124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234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2A0756-3046-D244-8F63-324BB9DE803D}"/>
              </a:ext>
            </a:extLst>
          </p:cNvPr>
          <p:cNvPicPr>
            <a:picLocks noChangeAspect="1"/>
          </p:cNvPicPr>
          <p:nvPr/>
        </p:nvPicPr>
        <p:blipFill>
          <a:blip r:embed="rId2"/>
          <a:stretch>
            <a:fillRect/>
          </a:stretch>
        </p:blipFill>
        <p:spPr>
          <a:xfrm>
            <a:off x="38050" y="87587"/>
            <a:ext cx="3015359" cy="2393142"/>
          </a:xfrm>
          <a:prstGeom prst="rect">
            <a:avLst/>
          </a:prstGeom>
        </p:spPr>
      </p:pic>
      <p:pic>
        <p:nvPicPr>
          <p:cNvPr id="6" name="Picture 5">
            <a:extLst>
              <a:ext uri="{FF2B5EF4-FFF2-40B4-BE49-F238E27FC236}">
                <a16:creationId xmlns:a16="http://schemas.microsoft.com/office/drawing/2014/main" id="{07A10ACB-61F7-814D-A3BF-5DD654D61D9B}"/>
              </a:ext>
            </a:extLst>
          </p:cNvPr>
          <p:cNvPicPr>
            <a:picLocks noChangeAspect="1"/>
          </p:cNvPicPr>
          <p:nvPr/>
        </p:nvPicPr>
        <p:blipFill>
          <a:blip r:embed="rId3"/>
          <a:stretch>
            <a:fillRect/>
          </a:stretch>
        </p:blipFill>
        <p:spPr>
          <a:xfrm>
            <a:off x="3148031" y="87587"/>
            <a:ext cx="2937039" cy="2375129"/>
          </a:xfrm>
          <a:prstGeom prst="rect">
            <a:avLst/>
          </a:prstGeom>
        </p:spPr>
      </p:pic>
      <p:pic>
        <p:nvPicPr>
          <p:cNvPr id="7" name="Picture 6">
            <a:extLst>
              <a:ext uri="{FF2B5EF4-FFF2-40B4-BE49-F238E27FC236}">
                <a16:creationId xmlns:a16="http://schemas.microsoft.com/office/drawing/2014/main" id="{CA94B62B-CA04-484C-BD9F-729F62985807}"/>
              </a:ext>
            </a:extLst>
          </p:cNvPr>
          <p:cNvPicPr>
            <a:picLocks noChangeAspect="1"/>
          </p:cNvPicPr>
          <p:nvPr/>
        </p:nvPicPr>
        <p:blipFill>
          <a:blip r:embed="rId4"/>
          <a:stretch>
            <a:fillRect/>
          </a:stretch>
        </p:blipFill>
        <p:spPr>
          <a:xfrm>
            <a:off x="38051" y="2564525"/>
            <a:ext cx="3160109" cy="4205888"/>
          </a:xfrm>
          <a:prstGeom prst="rect">
            <a:avLst/>
          </a:prstGeom>
        </p:spPr>
      </p:pic>
      <p:pic>
        <p:nvPicPr>
          <p:cNvPr id="8" name="Picture 7">
            <a:extLst>
              <a:ext uri="{FF2B5EF4-FFF2-40B4-BE49-F238E27FC236}">
                <a16:creationId xmlns:a16="http://schemas.microsoft.com/office/drawing/2014/main" id="{3B298BC6-F586-0044-A5E9-E95DB6C24852}"/>
              </a:ext>
            </a:extLst>
          </p:cNvPr>
          <p:cNvPicPr>
            <a:picLocks noChangeAspect="1"/>
          </p:cNvPicPr>
          <p:nvPr/>
        </p:nvPicPr>
        <p:blipFill>
          <a:blip r:embed="rId5"/>
          <a:stretch>
            <a:fillRect/>
          </a:stretch>
        </p:blipFill>
        <p:spPr>
          <a:xfrm>
            <a:off x="3302745" y="2564525"/>
            <a:ext cx="2044038" cy="1979561"/>
          </a:xfrm>
          <a:prstGeom prst="rect">
            <a:avLst/>
          </a:prstGeom>
        </p:spPr>
      </p:pic>
      <p:pic>
        <p:nvPicPr>
          <p:cNvPr id="11" name="Picture 10">
            <a:extLst>
              <a:ext uri="{FF2B5EF4-FFF2-40B4-BE49-F238E27FC236}">
                <a16:creationId xmlns:a16="http://schemas.microsoft.com/office/drawing/2014/main" id="{89D086B0-2715-1F46-A132-C087D12422D9}"/>
              </a:ext>
            </a:extLst>
          </p:cNvPr>
          <p:cNvPicPr>
            <a:picLocks noChangeAspect="1"/>
          </p:cNvPicPr>
          <p:nvPr/>
        </p:nvPicPr>
        <p:blipFill>
          <a:blip r:embed="rId6"/>
          <a:stretch>
            <a:fillRect/>
          </a:stretch>
        </p:blipFill>
        <p:spPr>
          <a:xfrm>
            <a:off x="3302745" y="4645896"/>
            <a:ext cx="2730013" cy="2124518"/>
          </a:xfrm>
          <a:prstGeom prst="rect">
            <a:avLst/>
          </a:prstGeom>
        </p:spPr>
      </p:pic>
      <p:pic>
        <p:nvPicPr>
          <p:cNvPr id="14" name="Picture 13">
            <a:extLst>
              <a:ext uri="{FF2B5EF4-FFF2-40B4-BE49-F238E27FC236}">
                <a16:creationId xmlns:a16="http://schemas.microsoft.com/office/drawing/2014/main" id="{27EE7B0C-13CA-014F-B690-21D4A89EBA57}"/>
              </a:ext>
            </a:extLst>
          </p:cNvPr>
          <p:cNvPicPr>
            <a:picLocks noChangeAspect="1"/>
          </p:cNvPicPr>
          <p:nvPr/>
        </p:nvPicPr>
        <p:blipFill>
          <a:blip r:embed="rId7"/>
          <a:stretch>
            <a:fillRect/>
          </a:stretch>
        </p:blipFill>
        <p:spPr>
          <a:xfrm>
            <a:off x="6179692" y="87586"/>
            <a:ext cx="3560573" cy="2375129"/>
          </a:xfrm>
          <a:prstGeom prst="rect">
            <a:avLst/>
          </a:prstGeom>
        </p:spPr>
      </p:pic>
      <p:pic>
        <p:nvPicPr>
          <p:cNvPr id="15" name="Picture 14">
            <a:extLst>
              <a:ext uri="{FF2B5EF4-FFF2-40B4-BE49-F238E27FC236}">
                <a16:creationId xmlns:a16="http://schemas.microsoft.com/office/drawing/2014/main" id="{8C75FF8B-FAE0-7D4F-A875-7D86488350A6}"/>
              </a:ext>
            </a:extLst>
          </p:cNvPr>
          <p:cNvPicPr>
            <a:picLocks noChangeAspect="1"/>
          </p:cNvPicPr>
          <p:nvPr/>
        </p:nvPicPr>
        <p:blipFill rotWithShape="1">
          <a:blip r:embed="rId8"/>
          <a:srcRect l="7010"/>
          <a:stretch/>
        </p:blipFill>
        <p:spPr>
          <a:xfrm>
            <a:off x="8884622" y="2564525"/>
            <a:ext cx="3269327" cy="1979561"/>
          </a:xfrm>
          <a:prstGeom prst="rect">
            <a:avLst/>
          </a:prstGeom>
        </p:spPr>
      </p:pic>
      <p:pic>
        <p:nvPicPr>
          <p:cNvPr id="16" name="Picture 15">
            <a:extLst>
              <a:ext uri="{FF2B5EF4-FFF2-40B4-BE49-F238E27FC236}">
                <a16:creationId xmlns:a16="http://schemas.microsoft.com/office/drawing/2014/main" id="{1D959794-6319-0D4C-9C19-D117594B55A6}"/>
              </a:ext>
            </a:extLst>
          </p:cNvPr>
          <p:cNvPicPr>
            <a:picLocks noChangeAspect="1"/>
          </p:cNvPicPr>
          <p:nvPr/>
        </p:nvPicPr>
        <p:blipFill>
          <a:blip r:embed="rId9"/>
          <a:stretch>
            <a:fillRect/>
          </a:stretch>
        </p:blipFill>
        <p:spPr>
          <a:xfrm>
            <a:off x="6153378" y="4645895"/>
            <a:ext cx="2926114" cy="2124518"/>
          </a:xfrm>
          <a:prstGeom prst="rect">
            <a:avLst/>
          </a:prstGeom>
        </p:spPr>
      </p:pic>
      <p:pic>
        <p:nvPicPr>
          <p:cNvPr id="17" name="Picture 16">
            <a:extLst>
              <a:ext uri="{FF2B5EF4-FFF2-40B4-BE49-F238E27FC236}">
                <a16:creationId xmlns:a16="http://schemas.microsoft.com/office/drawing/2014/main" id="{17C32295-B3A5-7847-9910-784FC4133A22}"/>
              </a:ext>
            </a:extLst>
          </p:cNvPr>
          <p:cNvPicPr>
            <a:picLocks noChangeAspect="1"/>
          </p:cNvPicPr>
          <p:nvPr/>
        </p:nvPicPr>
        <p:blipFill>
          <a:blip r:embed="rId10"/>
          <a:stretch>
            <a:fillRect/>
          </a:stretch>
        </p:blipFill>
        <p:spPr>
          <a:xfrm>
            <a:off x="9796366" y="96593"/>
            <a:ext cx="2357584" cy="2366122"/>
          </a:xfrm>
          <a:prstGeom prst="rect">
            <a:avLst/>
          </a:prstGeom>
        </p:spPr>
      </p:pic>
      <p:pic>
        <p:nvPicPr>
          <p:cNvPr id="18" name="Picture 17">
            <a:extLst>
              <a:ext uri="{FF2B5EF4-FFF2-40B4-BE49-F238E27FC236}">
                <a16:creationId xmlns:a16="http://schemas.microsoft.com/office/drawing/2014/main" id="{6B59C3BD-A82F-C847-87E5-3E8C1D7B79F4}"/>
              </a:ext>
            </a:extLst>
          </p:cNvPr>
          <p:cNvPicPr>
            <a:picLocks noChangeAspect="1"/>
          </p:cNvPicPr>
          <p:nvPr/>
        </p:nvPicPr>
        <p:blipFill>
          <a:blip r:embed="rId11"/>
          <a:stretch>
            <a:fillRect/>
          </a:stretch>
        </p:blipFill>
        <p:spPr>
          <a:xfrm>
            <a:off x="5389086" y="2564526"/>
            <a:ext cx="3390570" cy="1992740"/>
          </a:xfrm>
          <a:prstGeom prst="rect">
            <a:avLst/>
          </a:prstGeom>
        </p:spPr>
      </p:pic>
      <p:pic>
        <p:nvPicPr>
          <p:cNvPr id="19" name="Picture 18">
            <a:extLst>
              <a:ext uri="{FF2B5EF4-FFF2-40B4-BE49-F238E27FC236}">
                <a16:creationId xmlns:a16="http://schemas.microsoft.com/office/drawing/2014/main" id="{3994D5FA-12A2-E74D-96C2-2182E3B7742E}"/>
              </a:ext>
            </a:extLst>
          </p:cNvPr>
          <p:cNvPicPr>
            <a:picLocks noChangeAspect="1"/>
          </p:cNvPicPr>
          <p:nvPr/>
        </p:nvPicPr>
        <p:blipFill rotWithShape="1">
          <a:blip r:embed="rId12"/>
          <a:srcRect l="21064"/>
          <a:stretch/>
        </p:blipFill>
        <p:spPr>
          <a:xfrm>
            <a:off x="9200111" y="4636889"/>
            <a:ext cx="2926114" cy="2124518"/>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127618"/>
            <a:ext cx="11729545" cy="905535"/>
          </a:xfrm>
        </p:spPr>
        <p:txBody>
          <a:bodyPr>
            <a:normAutofit/>
          </a:bodyPr>
          <a:lstStyle/>
          <a:p>
            <a:r>
              <a:rPr lang="en-US" b="1" dirty="0">
                <a:solidFill>
                  <a:srgbClr val="7030A0"/>
                </a:solidFill>
              </a:rPr>
              <a:t>(b) </a:t>
            </a:r>
            <a:r>
              <a:rPr lang="en-US" b="1" u="sng" dirty="0">
                <a:solidFill>
                  <a:srgbClr val="7030A0"/>
                </a:solidFill>
              </a:rPr>
              <a:t>Protests, 1963-65</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7" y="1033153"/>
            <a:ext cx="6987720" cy="5824847"/>
          </a:xfrm>
        </p:spPr>
        <p:txBody>
          <a:bodyPr>
            <a:normAutofit lnSpcReduction="10000"/>
          </a:bodyPr>
          <a:lstStyle/>
          <a:p>
            <a:pPr marL="0" indent="0">
              <a:buNone/>
            </a:pPr>
            <a:r>
              <a:rPr lang="en-US" b="1" dirty="0"/>
              <a:t>In 1966, MLK tackled discrimination in the North – starting with Chicago. His views changed &amp; he was disappointed that protest &amp; negotiation wasn’t seeing progress or improvements anymore. He sounded Socialist – urging an end to poverty, unemployment &amp; housing shortages irrespective of race – which lost him some supporters. As his once great influence was weakening, he went to support a worker’s strike in Memphis and was assassinated on 4</a:t>
            </a:r>
            <a:r>
              <a:rPr lang="en-US" b="1" baseline="30000" dirty="0"/>
              <a:t>th</a:t>
            </a:r>
            <a:r>
              <a:rPr lang="en-US" b="1" dirty="0"/>
              <a:t> April 1968. His importance is illustrated by roads, schools &amp; institutions named after him – MLK Day is the 3</a:t>
            </a:r>
            <a:r>
              <a:rPr lang="en-US" b="1" baseline="30000" dirty="0"/>
              <a:t>rd</a:t>
            </a:r>
            <a:r>
              <a:rPr lang="en-US" b="1" dirty="0"/>
              <a:t> Monday of January each year – but he is not the only person involved in the struggle for Civil Rights in the 1950s, the 1960s and beyond.</a:t>
            </a:r>
          </a:p>
        </p:txBody>
      </p:sp>
      <p:pic>
        <p:nvPicPr>
          <p:cNvPr id="9220" name="Picture 4" descr="Martin Luther King Jr GIFs | Tenor">
            <a:extLst>
              <a:ext uri="{FF2B5EF4-FFF2-40B4-BE49-F238E27FC236}">
                <a16:creationId xmlns:a16="http://schemas.microsoft.com/office/drawing/2014/main" id="{433C30E1-D3B0-9FCD-1FE2-134706368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47" y="1033153"/>
            <a:ext cx="4876800" cy="4200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948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C7BF-61C6-7404-46D6-DFD9D6E1F706}"/>
              </a:ext>
            </a:extLst>
          </p:cNvPr>
          <p:cNvSpPr>
            <a:spLocks noGrp="1"/>
          </p:cNvSpPr>
          <p:nvPr>
            <p:ph idx="1"/>
          </p:nvPr>
        </p:nvSpPr>
        <p:spPr>
          <a:xfrm>
            <a:off x="551060" y="107790"/>
            <a:ext cx="11089878" cy="5410969"/>
          </a:xfrm>
          <a:solidFill>
            <a:srgbClr val="FFC000"/>
          </a:solidFill>
        </p:spPr>
        <p:txBody>
          <a:bodyPr>
            <a:noAutofit/>
          </a:bodyPr>
          <a:lstStyle/>
          <a:p>
            <a:pPr marL="0" indent="0" algn="ctr">
              <a:buNone/>
            </a:pPr>
            <a:r>
              <a:rPr lang="en-US" sz="3300" b="1" dirty="0"/>
              <a:t>‘Clearly, Dr. King had a large impact on how the civil rights movement was perceived by other Americans and by people around the world. His ability to speak eloquently and thoughtfully gave him a high profile in the age of television … However, it was not just the delivery of his speeches that made King so significant, it was also the message. His support for non-violent, peaceful protest elevated the civil rights cause to a high spiritual and religious level. As a minister, he turned the civil rights cause into a religious movement … Through the use of media and by linking the civil rights cause directly with the declaration of Independence &amp; the Constitution. King occupied the high moral and political ground.’</a:t>
            </a:r>
          </a:p>
        </p:txBody>
      </p:sp>
      <p:sp>
        <p:nvSpPr>
          <p:cNvPr id="4" name="TextBox 3">
            <a:extLst>
              <a:ext uri="{FF2B5EF4-FFF2-40B4-BE49-F238E27FC236}">
                <a16:creationId xmlns:a16="http://schemas.microsoft.com/office/drawing/2014/main" id="{B44F46C0-AC4C-7A6B-7043-B7D8522AD21D}"/>
              </a:ext>
            </a:extLst>
          </p:cNvPr>
          <p:cNvSpPr txBox="1"/>
          <p:nvPr/>
        </p:nvSpPr>
        <p:spPr>
          <a:xfrm>
            <a:off x="1904896" y="5611264"/>
            <a:ext cx="8129441" cy="584775"/>
          </a:xfrm>
          <a:prstGeom prst="rect">
            <a:avLst/>
          </a:prstGeom>
          <a:solidFill>
            <a:srgbClr val="FFFF00"/>
          </a:solidFill>
        </p:spPr>
        <p:txBody>
          <a:bodyPr wrap="square" rtlCol="0">
            <a:spAutoFit/>
          </a:bodyPr>
          <a:lstStyle/>
          <a:p>
            <a:pPr algn="ctr"/>
            <a:r>
              <a:rPr lang="en-US" sz="3200" b="1" dirty="0"/>
              <a:t>From a History book on US Civil Rights, 2008</a:t>
            </a:r>
          </a:p>
        </p:txBody>
      </p:sp>
      <p:sp>
        <p:nvSpPr>
          <p:cNvPr id="5" name="TextBox 4">
            <a:extLst>
              <a:ext uri="{FF2B5EF4-FFF2-40B4-BE49-F238E27FC236}">
                <a16:creationId xmlns:a16="http://schemas.microsoft.com/office/drawing/2014/main" id="{E7E813F0-026C-4606-A741-146796EADB0D}"/>
              </a:ext>
            </a:extLst>
          </p:cNvPr>
          <p:cNvSpPr txBox="1"/>
          <p:nvPr/>
        </p:nvSpPr>
        <p:spPr>
          <a:xfrm>
            <a:off x="514631" y="6288545"/>
            <a:ext cx="11162736" cy="461665"/>
          </a:xfrm>
          <a:prstGeom prst="rect">
            <a:avLst/>
          </a:prstGeom>
          <a:noFill/>
        </p:spPr>
        <p:txBody>
          <a:bodyPr wrap="none" rtlCol="0">
            <a:spAutoFit/>
          </a:bodyPr>
          <a:lstStyle/>
          <a:p>
            <a:r>
              <a:rPr lang="en-US" sz="2400" b="1" dirty="0"/>
              <a:t>What impression does the author create about the influence of MLK on the USA? </a:t>
            </a:r>
            <a:r>
              <a:rPr lang="en-US" sz="2400" b="1" dirty="0">
                <a:solidFill>
                  <a:srgbClr val="FF0000"/>
                </a:solidFill>
              </a:rPr>
              <a:t>(6m)</a:t>
            </a:r>
          </a:p>
        </p:txBody>
      </p:sp>
    </p:spTree>
    <p:extLst>
      <p:ext uri="{BB962C8B-B14F-4D97-AF65-F5344CB8AC3E}">
        <p14:creationId xmlns:p14="http://schemas.microsoft.com/office/powerpoint/2010/main" val="671385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127618"/>
            <a:ext cx="11729545" cy="905535"/>
          </a:xfrm>
        </p:spPr>
        <p:txBody>
          <a:bodyPr>
            <a:normAutofit/>
          </a:bodyPr>
          <a:lstStyle/>
          <a:p>
            <a:r>
              <a:rPr lang="en-US" b="1" dirty="0">
                <a:solidFill>
                  <a:srgbClr val="7030A0"/>
                </a:solidFill>
              </a:rPr>
              <a:t>(b) </a:t>
            </a:r>
            <a:r>
              <a:rPr lang="en-US" b="1" u="sng" dirty="0">
                <a:solidFill>
                  <a:srgbClr val="7030A0"/>
                </a:solidFill>
              </a:rPr>
              <a:t>Protests, 1963-65</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5" y="1033153"/>
            <a:ext cx="7902121" cy="5697229"/>
          </a:xfrm>
        </p:spPr>
        <p:txBody>
          <a:bodyPr>
            <a:normAutofit/>
          </a:bodyPr>
          <a:lstStyle/>
          <a:p>
            <a:pPr marL="0" indent="0">
              <a:buNone/>
            </a:pPr>
            <a:r>
              <a:rPr lang="en-US" dirty="0"/>
              <a:t>Civil Rights protests exploded across the USA in 1963. In Birmingham, Alabama, the “Project C Campaign” was led by SNCC, SCLC and ACMHR (Alabama Christian Movement for Human Rights). The groups aimed to end segregation via coordinated sit-ins, boycotts &amp; marches. “C” stood for “Confrontation.” </a:t>
            </a:r>
            <a:r>
              <a:rPr lang="en-US" b="1" dirty="0">
                <a:solidFill>
                  <a:srgbClr val="FF0000"/>
                </a:solidFill>
              </a:rPr>
              <a:t>REV. FRED SHUTTLEWORTH was the very successful leader of the ACMHR and was just as influential as MLK in the ”Project C campaign.” </a:t>
            </a:r>
            <a:r>
              <a:rPr lang="en-US" b="1" dirty="0"/>
              <a:t>Birmingham was chosen for a number of reasons:</a:t>
            </a:r>
          </a:p>
          <a:p>
            <a:r>
              <a:rPr lang="en-US" b="1" dirty="0"/>
              <a:t>45% of the city’s 500,000 inhabitants were black.</a:t>
            </a:r>
          </a:p>
          <a:p>
            <a:r>
              <a:rPr lang="en-US" b="1" dirty="0"/>
              <a:t>KKK were very active; nicknamed “</a:t>
            </a:r>
            <a:r>
              <a:rPr lang="en-US" b="1" dirty="0" err="1"/>
              <a:t>Bombingham</a:t>
            </a:r>
            <a:r>
              <a:rPr lang="en-US" b="1" dirty="0"/>
              <a:t>”</a:t>
            </a:r>
          </a:p>
          <a:p>
            <a:r>
              <a:rPr lang="en-US" b="1" dirty="0"/>
              <a:t>Police Chief “Bull” Connor would overreact.</a:t>
            </a:r>
          </a:p>
        </p:txBody>
      </p:sp>
      <p:pic>
        <p:nvPicPr>
          <p:cNvPr id="1026" name="Picture 2" descr="Fred Shuttlesworth - Quotes, Death &amp; Facts">
            <a:extLst>
              <a:ext uri="{FF2B5EF4-FFF2-40B4-BE49-F238E27FC236}">
                <a16:creationId xmlns:a16="http://schemas.microsoft.com/office/drawing/2014/main" id="{B7AD8684-3FD4-2FF1-303E-DEAF7813CF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58" r="13393"/>
          <a:stretch/>
        </p:blipFill>
        <p:spPr bwMode="auto">
          <a:xfrm>
            <a:off x="8267077" y="127618"/>
            <a:ext cx="3693695" cy="6602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324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127618"/>
            <a:ext cx="11729545" cy="905535"/>
          </a:xfrm>
        </p:spPr>
        <p:txBody>
          <a:bodyPr>
            <a:normAutofit/>
          </a:bodyPr>
          <a:lstStyle/>
          <a:p>
            <a:r>
              <a:rPr lang="en-US" b="1" dirty="0">
                <a:solidFill>
                  <a:srgbClr val="7030A0"/>
                </a:solidFill>
              </a:rPr>
              <a:t>(b) </a:t>
            </a:r>
            <a:r>
              <a:rPr lang="en-US" b="1" u="sng" dirty="0">
                <a:solidFill>
                  <a:srgbClr val="7030A0"/>
                </a:solidFill>
              </a:rPr>
              <a:t>Protests, 1963-65</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6" y="1033153"/>
            <a:ext cx="6723028" cy="5697229"/>
          </a:xfrm>
        </p:spPr>
        <p:txBody>
          <a:bodyPr>
            <a:normAutofit/>
          </a:bodyPr>
          <a:lstStyle/>
          <a:p>
            <a:pPr marL="0" indent="0">
              <a:buNone/>
            </a:pPr>
            <a:r>
              <a:rPr lang="en-US" b="1" dirty="0">
                <a:solidFill>
                  <a:srgbClr val="FF0000"/>
                </a:solidFill>
              </a:rPr>
              <a:t>The first March took place on 3</a:t>
            </a:r>
            <a:r>
              <a:rPr lang="en-US" b="1" baseline="30000" dirty="0">
                <a:solidFill>
                  <a:srgbClr val="FF0000"/>
                </a:solidFill>
              </a:rPr>
              <a:t>rd</a:t>
            </a:r>
            <a:r>
              <a:rPr lang="en-US" b="1" dirty="0">
                <a:solidFill>
                  <a:srgbClr val="FF0000"/>
                </a:solidFill>
              </a:rPr>
              <a:t> April 1963. “Bull” Connor’s officers arrested protestors. Within weeks, most of the marchers were in jail – including MLK &amp; Fred Shuttleworth. </a:t>
            </a:r>
            <a:r>
              <a:rPr lang="en-US" b="1" dirty="0"/>
              <a:t>The SNCC began training young people in non-violent protest and, on 2</a:t>
            </a:r>
            <a:r>
              <a:rPr lang="en-US" b="1" baseline="30000" dirty="0"/>
              <a:t>nd</a:t>
            </a:r>
            <a:r>
              <a:rPr lang="en-US" b="1" dirty="0"/>
              <a:t> May 1963, the first Children’s March took place. Most were teens, but some were 6-years-old. By the end of the day, over 1,000 children had been arrested. </a:t>
            </a:r>
            <a:r>
              <a:rPr lang="en-US" b="1" dirty="0">
                <a:solidFill>
                  <a:srgbClr val="FF0000"/>
                </a:solidFill>
              </a:rPr>
              <a:t>On 3</a:t>
            </a:r>
            <a:r>
              <a:rPr lang="en-US" b="1" baseline="30000" dirty="0">
                <a:solidFill>
                  <a:srgbClr val="FF0000"/>
                </a:solidFill>
              </a:rPr>
              <a:t>rd</a:t>
            </a:r>
            <a:r>
              <a:rPr lang="en-US" b="1" dirty="0">
                <a:solidFill>
                  <a:srgbClr val="FF0000"/>
                </a:solidFill>
              </a:rPr>
              <a:t> May 1963, even more children marched. As the jails were full, “Bull” Connor set dogs &amp; fire-hoses on the protestors – TV footage &amp; photographs of this created the publicity Project C desired.</a:t>
            </a:r>
          </a:p>
        </p:txBody>
      </p:sp>
      <p:pic>
        <p:nvPicPr>
          <p:cNvPr id="2050" name="Picture 2" descr="The Children's Crusade: When the Youth of Birmingham Marched for Justice -  HISTORY">
            <a:extLst>
              <a:ext uri="{FF2B5EF4-FFF2-40B4-BE49-F238E27FC236}">
                <a16:creationId xmlns:a16="http://schemas.microsoft.com/office/drawing/2014/main" id="{83C96EF5-A49B-304B-CB9B-0BFBD9800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254" y="127618"/>
            <a:ext cx="5006518" cy="36502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Children's Crusade: When the Youth of Birmingham Marched for Justice -  HISTORY">
            <a:extLst>
              <a:ext uri="{FF2B5EF4-FFF2-40B4-BE49-F238E27FC236}">
                <a16:creationId xmlns:a16="http://schemas.microsoft.com/office/drawing/2014/main" id="{68E578A7-158D-545E-F933-F89197374C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983" b="7018"/>
          <a:stretch/>
        </p:blipFill>
        <p:spPr bwMode="auto">
          <a:xfrm>
            <a:off x="6954254" y="3881767"/>
            <a:ext cx="5006518" cy="2767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444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127618"/>
            <a:ext cx="11729545" cy="905535"/>
          </a:xfrm>
        </p:spPr>
        <p:txBody>
          <a:bodyPr>
            <a:normAutofit/>
          </a:bodyPr>
          <a:lstStyle/>
          <a:p>
            <a:r>
              <a:rPr lang="en-US" b="1" dirty="0">
                <a:solidFill>
                  <a:srgbClr val="7030A0"/>
                </a:solidFill>
              </a:rPr>
              <a:t>(b) Protests, 1963-65</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6" y="1033153"/>
            <a:ext cx="5724405" cy="5697229"/>
          </a:xfrm>
        </p:spPr>
        <p:txBody>
          <a:bodyPr>
            <a:normAutofit lnSpcReduction="10000"/>
          </a:bodyPr>
          <a:lstStyle/>
          <a:p>
            <a:pPr marL="0" indent="0">
              <a:buNone/>
            </a:pPr>
            <a:r>
              <a:rPr lang="en-US" b="1" dirty="0"/>
              <a:t>The impact of Project C was better than expected. </a:t>
            </a:r>
            <a:r>
              <a:rPr lang="en-US" b="1" dirty="0">
                <a:solidFill>
                  <a:srgbClr val="FF0000"/>
                </a:solidFill>
              </a:rPr>
              <a:t>JFK sent a negotiator to Birmingham to broker a peace. Talks began on 10</a:t>
            </a:r>
            <a:r>
              <a:rPr lang="en-US" b="1" baseline="30000" dirty="0">
                <a:solidFill>
                  <a:srgbClr val="FF0000"/>
                </a:solidFill>
              </a:rPr>
              <a:t>th</a:t>
            </a:r>
            <a:r>
              <a:rPr lang="en-US" b="1" dirty="0">
                <a:solidFill>
                  <a:srgbClr val="FF0000"/>
                </a:solidFill>
              </a:rPr>
              <a:t> May 1963, but State Troops were sent in by the Governor of Alabama. This stirred up violence – black businesses &amp; homes were bombed. </a:t>
            </a:r>
            <a:r>
              <a:rPr lang="en-US" b="1" dirty="0"/>
              <a:t>Protestors remained non-violent &amp; resisted temptation to respond violently. </a:t>
            </a:r>
            <a:r>
              <a:rPr lang="en-US" b="1" dirty="0">
                <a:solidFill>
                  <a:srgbClr val="FF0000"/>
                </a:solidFill>
              </a:rPr>
              <a:t>Extreme violence on 10</a:t>
            </a:r>
            <a:r>
              <a:rPr lang="en-US" b="1" baseline="30000" dirty="0">
                <a:solidFill>
                  <a:srgbClr val="FF0000"/>
                </a:solidFill>
              </a:rPr>
              <a:t>th</a:t>
            </a:r>
            <a:r>
              <a:rPr lang="en-US" b="1" dirty="0">
                <a:solidFill>
                  <a:srgbClr val="FF0000"/>
                </a:solidFill>
              </a:rPr>
              <a:t> + 11</a:t>
            </a:r>
            <a:r>
              <a:rPr lang="en-US" b="1" baseline="30000" dirty="0">
                <a:solidFill>
                  <a:srgbClr val="FF0000"/>
                </a:solidFill>
              </a:rPr>
              <a:t>th</a:t>
            </a:r>
            <a:r>
              <a:rPr lang="en-US" b="1" dirty="0">
                <a:solidFill>
                  <a:srgbClr val="FF0000"/>
                </a:solidFill>
              </a:rPr>
              <a:t> May, however, saw the first serious black riots. JFK restored calm by sending in Federal troops. </a:t>
            </a:r>
            <a:r>
              <a:rPr lang="en-US" b="1" dirty="0"/>
              <a:t>The mayor agreed some concessions, but desegregation was very limited. Many facilities remained segregated.</a:t>
            </a:r>
          </a:p>
        </p:txBody>
      </p:sp>
      <p:pic>
        <p:nvPicPr>
          <p:cNvPr id="3074" name="Picture 2" descr="Alabama, May 1963: how the Observer captured America's racial tensions |  News photography | The Guardian">
            <a:extLst>
              <a:ext uri="{FF2B5EF4-FFF2-40B4-BE49-F238E27FC236}">
                <a16:creationId xmlns:a16="http://schemas.microsoft.com/office/drawing/2014/main" id="{BBB7D675-0BCC-EE91-51CC-8C4836284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5630" y="127617"/>
            <a:ext cx="6100011" cy="33013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en Presidents Send In Federal Troops | Retro Report">
            <a:extLst>
              <a:ext uri="{FF2B5EF4-FFF2-40B4-BE49-F238E27FC236}">
                <a16:creationId xmlns:a16="http://schemas.microsoft.com/office/drawing/2014/main" id="{92EC8667-2D20-1FE5-B682-67AB0C2D5A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320" r="35362" b="6761"/>
          <a:stretch/>
        </p:blipFill>
        <p:spPr bwMode="auto">
          <a:xfrm>
            <a:off x="5955630" y="3556617"/>
            <a:ext cx="6100011" cy="3173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125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127618"/>
            <a:ext cx="11729545" cy="905535"/>
          </a:xfrm>
        </p:spPr>
        <p:txBody>
          <a:bodyPr>
            <a:normAutofit/>
          </a:bodyPr>
          <a:lstStyle/>
          <a:p>
            <a:r>
              <a:rPr lang="en-US" b="1" dirty="0">
                <a:solidFill>
                  <a:srgbClr val="7030A0"/>
                </a:solidFill>
              </a:rPr>
              <a:t>(b) </a:t>
            </a:r>
            <a:r>
              <a:rPr lang="en-US" b="1" u="sng" dirty="0">
                <a:solidFill>
                  <a:srgbClr val="7030A0"/>
                </a:solidFill>
              </a:rPr>
              <a:t>Protests, 1963-65</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6" y="1033153"/>
            <a:ext cx="7204290" cy="5697229"/>
          </a:xfrm>
        </p:spPr>
        <p:txBody>
          <a:bodyPr>
            <a:normAutofit lnSpcReduction="10000"/>
          </a:bodyPr>
          <a:lstStyle/>
          <a:p>
            <a:pPr marL="0" indent="0">
              <a:buNone/>
            </a:pPr>
            <a:r>
              <a:rPr lang="en-US" b="1" dirty="0"/>
              <a:t>The March on Washington was fully planned immediately after the successful Birmingham March. The protestors aimed to show support for the new Civil Rights Bill being debated in DC. It proved to be the largest ever political gathering in US history. </a:t>
            </a:r>
            <a:r>
              <a:rPr lang="en-US" dirty="0"/>
              <a:t>Washington authorities were fearful of violence &amp; rioting, so JFK tried to persuade the organizers to call it off – but they refused. So 1,000 extra Police were put on duty &amp; 2,000 members of the National Guard were on stand-by … but they were not needed. </a:t>
            </a:r>
            <a:r>
              <a:rPr lang="en-US" b="1" dirty="0">
                <a:solidFill>
                  <a:srgbClr val="FF0000"/>
                </a:solidFill>
              </a:rPr>
              <a:t>On 28</a:t>
            </a:r>
            <a:r>
              <a:rPr lang="en-US" b="1" baseline="30000" dirty="0">
                <a:solidFill>
                  <a:srgbClr val="FF0000"/>
                </a:solidFill>
              </a:rPr>
              <a:t>th</a:t>
            </a:r>
            <a:r>
              <a:rPr lang="en-US" b="1" dirty="0">
                <a:solidFill>
                  <a:srgbClr val="FF0000"/>
                </a:solidFill>
              </a:rPr>
              <a:t> August 1963 – exactly 100 years after the abolition of slavery – over 250,000 people (black and white) took part in a peaceful march through the city to the Lincoln Memorial. </a:t>
            </a:r>
            <a:r>
              <a:rPr lang="en-US" b="1" dirty="0"/>
              <a:t>It was broadcast to the world on live TV.</a:t>
            </a:r>
          </a:p>
        </p:txBody>
      </p:sp>
      <p:pic>
        <p:nvPicPr>
          <p:cNvPr id="4098" name="Picture 2" descr="March on Washington - Date, Facts &amp; Significance - HISTORY">
            <a:extLst>
              <a:ext uri="{FF2B5EF4-FFF2-40B4-BE49-F238E27FC236}">
                <a16:creationId xmlns:a16="http://schemas.microsoft.com/office/drawing/2014/main" id="{15993E7A-B25F-7056-93CA-467ECC20ED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5516" y="127618"/>
            <a:ext cx="4634360" cy="30727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rch on Washington - Date, Facts &amp; Significance - HISTORY">
            <a:extLst>
              <a:ext uri="{FF2B5EF4-FFF2-40B4-BE49-F238E27FC236}">
                <a16:creationId xmlns:a16="http://schemas.microsoft.com/office/drawing/2014/main" id="{17397C21-4360-C493-49BF-AF7B5CADC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5516" y="3308684"/>
            <a:ext cx="4634360" cy="3390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7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B5F311C-00B6-2D10-D663-ABB2671E147D}"/>
              </a:ext>
            </a:extLst>
          </p:cNvPr>
          <p:cNvSpPr txBox="1"/>
          <p:nvPr/>
        </p:nvSpPr>
        <p:spPr>
          <a:xfrm>
            <a:off x="3608470" y="83403"/>
            <a:ext cx="4975058" cy="646331"/>
          </a:xfrm>
          <a:prstGeom prst="rect">
            <a:avLst/>
          </a:prstGeom>
          <a:noFill/>
        </p:spPr>
        <p:txBody>
          <a:bodyPr wrap="square">
            <a:spAutoFit/>
          </a:bodyPr>
          <a:lstStyle/>
          <a:p>
            <a:r>
              <a:rPr lang="en-US" dirty="0">
                <a:hlinkClick r:id="rId2"/>
              </a:rPr>
              <a:t>https://www.youtube.com/watch?v=o8dzxh7Ybqw</a:t>
            </a:r>
            <a:endParaRPr lang="en-US" dirty="0"/>
          </a:p>
          <a:p>
            <a:endParaRPr lang="en-US" dirty="0"/>
          </a:p>
        </p:txBody>
      </p:sp>
      <p:pic>
        <p:nvPicPr>
          <p:cNvPr id="5122" name="Picture 2" descr="Granlund cartoon: MLK Day - I have a dream">
            <a:extLst>
              <a:ext uri="{FF2B5EF4-FFF2-40B4-BE49-F238E27FC236}">
                <a16:creationId xmlns:a16="http://schemas.microsoft.com/office/drawing/2014/main" id="{7F162DEA-D016-071F-D19A-CD47707AFE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23" b="7019"/>
          <a:stretch/>
        </p:blipFill>
        <p:spPr bwMode="auto">
          <a:xfrm>
            <a:off x="1181142" y="493374"/>
            <a:ext cx="9829716" cy="636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467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127618"/>
            <a:ext cx="11729545" cy="905535"/>
          </a:xfrm>
        </p:spPr>
        <p:txBody>
          <a:bodyPr>
            <a:normAutofit/>
          </a:bodyPr>
          <a:lstStyle/>
          <a:p>
            <a:r>
              <a:rPr lang="en-US" b="1" dirty="0">
                <a:solidFill>
                  <a:srgbClr val="7030A0"/>
                </a:solidFill>
              </a:rPr>
              <a:t>(b) </a:t>
            </a:r>
            <a:r>
              <a:rPr lang="en-US" b="1" u="sng" dirty="0">
                <a:solidFill>
                  <a:srgbClr val="7030A0"/>
                </a:solidFill>
              </a:rPr>
              <a:t>Protests, 1963-65</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6" y="1033153"/>
            <a:ext cx="6325985" cy="5697229"/>
          </a:xfrm>
        </p:spPr>
        <p:txBody>
          <a:bodyPr>
            <a:normAutofit/>
          </a:bodyPr>
          <a:lstStyle/>
          <a:p>
            <a:pPr marL="0" indent="0">
              <a:buNone/>
            </a:pPr>
            <a:r>
              <a:rPr lang="en-US" b="1" dirty="0"/>
              <a:t>The March on Washington was important for several reasons:</a:t>
            </a:r>
          </a:p>
          <a:p>
            <a:r>
              <a:rPr lang="en-US" b="1" dirty="0">
                <a:solidFill>
                  <a:srgbClr val="FF0000"/>
                </a:solidFill>
              </a:rPr>
              <a:t>Huge numbers of people participating showed that Civil Rights was supported by 250,000 peaceful protestors.</a:t>
            </a:r>
          </a:p>
          <a:p>
            <a:r>
              <a:rPr lang="en-US" b="1" dirty="0">
                <a:solidFill>
                  <a:srgbClr val="FF0000"/>
                </a:solidFill>
              </a:rPr>
              <a:t>Media attention was immense – not only due to the size of crowds, but the attendance of US celebrities like </a:t>
            </a:r>
            <a:r>
              <a:rPr lang="en-US" b="1" dirty="0">
                <a:solidFill>
                  <a:srgbClr val="0070C0"/>
                </a:solidFill>
              </a:rPr>
              <a:t>Bob Dylan</a:t>
            </a:r>
            <a:r>
              <a:rPr lang="en-US" b="1" dirty="0">
                <a:solidFill>
                  <a:srgbClr val="FF0000"/>
                </a:solidFill>
              </a:rPr>
              <a:t>, Paul Newman &amp; </a:t>
            </a:r>
            <a:r>
              <a:rPr lang="en-US" b="1" dirty="0">
                <a:solidFill>
                  <a:srgbClr val="0070C0"/>
                </a:solidFill>
              </a:rPr>
              <a:t>Marlon Brando</a:t>
            </a:r>
            <a:r>
              <a:rPr lang="en-US" b="1" dirty="0">
                <a:solidFill>
                  <a:srgbClr val="FF0000"/>
                </a:solidFill>
              </a:rPr>
              <a:t>.</a:t>
            </a:r>
          </a:p>
          <a:p>
            <a:r>
              <a:rPr lang="en-US" b="1" dirty="0">
                <a:solidFill>
                  <a:srgbClr val="FF0000"/>
                </a:solidFill>
              </a:rPr>
              <a:t>It piled pressure on politicians, as the Civil Rights Bill was moving in Congress.</a:t>
            </a:r>
          </a:p>
          <a:p>
            <a:r>
              <a:rPr lang="en-US" b="1" dirty="0">
                <a:solidFill>
                  <a:srgbClr val="FF0000"/>
                </a:solidFill>
              </a:rPr>
              <a:t>After his “Dream” speech, MLK clearly emerged as leader of the movement.</a:t>
            </a:r>
          </a:p>
        </p:txBody>
      </p:sp>
      <p:pic>
        <p:nvPicPr>
          <p:cNvPr id="6146" name="Picture 2" descr="Relive The Time Bob Dylan Performed At The 1963 March on Washington |  Society Of Rock">
            <a:extLst>
              <a:ext uri="{FF2B5EF4-FFF2-40B4-BE49-F238E27FC236}">
                <a16:creationId xmlns:a16="http://schemas.microsoft.com/office/drawing/2014/main" id="{4D15677B-CA36-BF8C-EBBE-A1D0CE9FF4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91" t="13098" r="7809"/>
          <a:stretch/>
        </p:blipFill>
        <p:spPr bwMode="auto">
          <a:xfrm>
            <a:off x="6738375" y="127618"/>
            <a:ext cx="5222397" cy="330422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elebrities at the 1963 March on Washington - Anniversary of Martin Luther  King's Famous Speech">
            <a:extLst>
              <a:ext uri="{FF2B5EF4-FFF2-40B4-BE49-F238E27FC236}">
                <a16:creationId xmlns:a16="http://schemas.microsoft.com/office/drawing/2014/main" id="{67EE3670-3F92-8575-5DFD-E8E74DD1A1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82" r="11645"/>
          <a:stretch/>
        </p:blipFill>
        <p:spPr bwMode="auto">
          <a:xfrm>
            <a:off x="6738374" y="3522000"/>
            <a:ext cx="5222397" cy="3208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574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127618"/>
            <a:ext cx="11729545" cy="905535"/>
          </a:xfrm>
        </p:spPr>
        <p:txBody>
          <a:bodyPr>
            <a:normAutofit/>
          </a:bodyPr>
          <a:lstStyle/>
          <a:p>
            <a:r>
              <a:rPr lang="en-US" b="1" dirty="0">
                <a:solidFill>
                  <a:srgbClr val="7030A0"/>
                </a:solidFill>
              </a:rPr>
              <a:t>(b) </a:t>
            </a:r>
            <a:r>
              <a:rPr lang="en-US" b="1" u="sng" dirty="0">
                <a:solidFill>
                  <a:srgbClr val="7030A0"/>
                </a:solidFill>
              </a:rPr>
              <a:t>Protests, 1963-65</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6" y="1033153"/>
            <a:ext cx="6325985" cy="5697229"/>
          </a:xfrm>
        </p:spPr>
        <p:txBody>
          <a:bodyPr>
            <a:normAutofit lnSpcReduction="10000"/>
          </a:bodyPr>
          <a:lstStyle/>
          <a:p>
            <a:pPr marL="0" indent="0">
              <a:buNone/>
            </a:pPr>
            <a:r>
              <a:rPr lang="en-US" b="1" dirty="0">
                <a:solidFill>
                  <a:srgbClr val="FF0000"/>
                </a:solidFill>
              </a:rPr>
              <a:t>After the March on Washington ended on 28</a:t>
            </a:r>
            <a:r>
              <a:rPr lang="en-US" b="1" baseline="30000" dirty="0">
                <a:solidFill>
                  <a:srgbClr val="FF0000"/>
                </a:solidFill>
              </a:rPr>
              <a:t>th</a:t>
            </a:r>
            <a:r>
              <a:rPr lang="en-US" b="1" dirty="0">
                <a:solidFill>
                  <a:srgbClr val="FF0000"/>
                </a:solidFill>
              </a:rPr>
              <a:t> Aug. 1963, Civil Rights leaders met JFK + Vice President Johnson in the White House. JFK assured protestors that the Federal Government was completely committed to seeing the Civil Rights Bill pass through Congress.</a:t>
            </a:r>
            <a:r>
              <a:rPr lang="en-US" b="1" dirty="0"/>
              <a:t> Everybody knew that getting such a Bill passed would be a difficult task … but then, </a:t>
            </a:r>
            <a:r>
              <a:rPr lang="en-US" b="1" dirty="0">
                <a:solidFill>
                  <a:srgbClr val="FF0000"/>
                </a:solidFill>
              </a:rPr>
              <a:t>on 22</a:t>
            </a:r>
            <a:r>
              <a:rPr lang="en-US" b="1" baseline="30000" dirty="0">
                <a:solidFill>
                  <a:srgbClr val="FF0000"/>
                </a:solidFill>
              </a:rPr>
              <a:t>nd</a:t>
            </a:r>
            <a:r>
              <a:rPr lang="en-US" b="1" dirty="0">
                <a:solidFill>
                  <a:srgbClr val="FF0000"/>
                </a:solidFill>
              </a:rPr>
              <a:t> Nov. 1963, JFK was assassinated whist in an open-top car in Dallas, TX. </a:t>
            </a:r>
            <a:r>
              <a:rPr lang="en-US" b="1" dirty="0"/>
              <a:t>His killer was Lee Harvey Oswald and, 2 days later, he was shot in the stomach by Jack Ruby. Conspiracies suggest that the CIA, the KGB, Cuban exiles, Vice-President and even </a:t>
            </a:r>
            <a:r>
              <a:rPr lang="en-US" b="1" dirty="0" err="1"/>
              <a:t>Mrs</a:t>
            </a:r>
            <a:r>
              <a:rPr lang="en-US" b="1" dirty="0"/>
              <a:t> Jackie Kennedy were involved!</a:t>
            </a:r>
          </a:p>
        </p:txBody>
      </p:sp>
      <p:pic>
        <p:nvPicPr>
          <p:cNvPr id="4" name="Picture 3">
            <a:extLst>
              <a:ext uri="{FF2B5EF4-FFF2-40B4-BE49-F238E27FC236}">
                <a16:creationId xmlns:a16="http://schemas.microsoft.com/office/drawing/2014/main" id="{AA491A6B-D78B-005E-D092-AC4BA801F13F}"/>
              </a:ext>
            </a:extLst>
          </p:cNvPr>
          <p:cNvPicPr>
            <a:picLocks noChangeAspect="1"/>
          </p:cNvPicPr>
          <p:nvPr/>
        </p:nvPicPr>
        <p:blipFill>
          <a:blip r:embed="rId2"/>
          <a:stretch>
            <a:fillRect/>
          </a:stretch>
        </p:blipFill>
        <p:spPr>
          <a:xfrm>
            <a:off x="6725652" y="127618"/>
            <a:ext cx="5235119" cy="3314478"/>
          </a:xfrm>
          <a:prstGeom prst="rect">
            <a:avLst/>
          </a:prstGeom>
        </p:spPr>
      </p:pic>
      <p:pic>
        <p:nvPicPr>
          <p:cNvPr id="1026" name="Picture 2" descr="Assassination of John F. Kennedy - Facts, Investigation, Photos | HISTORY -  HISTORY">
            <a:extLst>
              <a:ext uri="{FF2B5EF4-FFF2-40B4-BE49-F238E27FC236}">
                <a16:creationId xmlns:a16="http://schemas.microsoft.com/office/drawing/2014/main" id="{7BAE40EB-C3CA-1626-CB3B-FE5DF777E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5652" y="3647290"/>
            <a:ext cx="5235119" cy="3083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209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127618"/>
            <a:ext cx="11729545" cy="905535"/>
          </a:xfrm>
        </p:spPr>
        <p:txBody>
          <a:bodyPr>
            <a:normAutofit/>
          </a:bodyPr>
          <a:lstStyle/>
          <a:p>
            <a:r>
              <a:rPr lang="en-US" b="1" dirty="0">
                <a:solidFill>
                  <a:srgbClr val="7030A0"/>
                </a:solidFill>
              </a:rPr>
              <a:t>(b) </a:t>
            </a:r>
            <a:r>
              <a:rPr lang="en-US" b="1" u="sng" dirty="0">
                <a:solidFill>
                  <a:srgbClr val="7030A0"/>
                </a:solidFill>
              </a:rPr>
              <a:t>Protests, 1963-65</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6" y="1033153"/>
            <a:ext cx="6434269" cy="5824847"/>
          </a:xfrm>
        </p:spPr>
        <p:txBody>
          <a:bodyPr>
            <a:normAutofit/>
          </a:bodyPr>
          <a:lstStyle/>
          <a:p>
            <a:pPr marL="0" indent="0">
              <a:buNone/>
            </a:pPr>
            <a:r>
              <a:rPr lang="en-US" sz="2600" b="1" dirty="0"/>
              <a:t>The ‘Freedom Summer’ campaign in 1964 focused on Mississippi – </a:t>
            </a:r>
            <a:r>
              <a:rPr lang="en-US" sz="2600" b="1" dirty="0">
                <a:solidFill>
                  <a:srgbClr val="FF0000"/>
                </a:solidFill>
              </a:rPr>
              <a:t>where fewer than 7% of African-Americans registered to vote, due to the harsh literacy tests (plus those who passed them being beaten &amp; prevented from registering in the end) </a:t>
            </a:r>
            <a:r>
              <a:rPr lang="en-US" sz="2600" b="1" dirty="0"/>
              <a:t>– so a new political party was established. The MFDP (or Mississippi Freedom Democratic Party) was a direct challenge to the all-white Democratic Party in Mississippi, supported black men &amp; women to pass literacy tests and even taught black history to citizens. </a:t>
            </a:r>
            <a:r>
              <a:rPr lang="en-US" sz="2600" b="1" dirty="0">
                <a:solidFill>
                  <a:srgbClr val="FF0000"/>
                </a:solidFill>
              </a:rPr>
              <a:t>SNCC recruits in Mississippi were young white College students and they were often chosen as volunteers to maximize the publicity if violence erupted against them. </a:t>
            </a:r>
          </a:p>
        </p:txBody>
      </p:sp>
      <p:pic>
        <p:nvPicPr>
          <p:cNvPr id="1026" name="Picture 2" descr="The Freedom Summer of 1964 Launched a Voting Rights Revolution | Teen Vogue">
            <a:extLst>
              <a:ext uri="{FF2B5EF4-FFF2-40B4-BE49-F238E27FC236}">
                <a16:creationId xmlns:a16="http://schemas.microsoft.com/office/drawing/2014/main" id="{BBE4B9B4-E54B-9077-A23D-28E626DF8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1431" y="127618"/>
            <a:ext cx="5432063" cy="33013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ivics For Change: Freedom Summer 1964 - Andrew Goodman Foundation | Andrew  Goodman Foundation">
            <a:extLst>
              <a:ext uri="{FF2B5EF4-FFF2-40B4-BE49-F238E27FC236}">
                <a16:creationId xmlns:a16="http://schemas.microsoft.com/office/drawing/2014/main" id="{7E25E1C9-09DF-1AAA-9502-8C7BBE83FA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494" y="3587134"/>
            <a:ext cx="5407999" cy="314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258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1524000" y="532525"/>
            <a:ext cx="9144000" cy="2387600"/>
          </a:xfrm>
        </p:spPr>
        <p:txBody>
          <a:bodyPr>
            <a:normAutofit/>
          </a:bodyPr>
          <a:lstStyle/>
          <a:p>
            <a:r>
              <a:rPr lang="en-US" sz="8000" b="1" dirty="0"/>
              <a:t>Edexcel IGCSE History</a:t>
            </a:r>
            <a:br>
              <a:rPr lang="en-US" sz="8000" b="1" dirty="0"/>
            </a:br>
            <a:r>
              <a:rPr lang="en-US" sz="8000" b="1" dirty="0"/>
              <a:t>P1: Depth Study 7</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258417" y="3150093"/>
            <a:ext cx="11767931" cy="2977438"/>
          </a:xfrm>
        </p:spPr>
        <p:txBody>
          <a:bodyPr>
            <a:noAutofit/>
          </a:bodyPr>
          <a:lstStyle/>
          <a:p>
            <a:r>
              <a:rPr lang="en-US" sz="6000" dirty="0">
                <a:solidFill>
                  <a:srgbClr val="FF0000"/>
                </a:solidFill>
              </a:rPr>
              <a:t>A Divided Union: Civil Rights</a:t>
            </a:r>
          </a:p>
          <a:p>
            <a:r>
              <a:rPr lang="en-US" sz="6000" dirty="0">
                <a:solidFill>
                  <a:srgbClr val="FF0000"/>
                </a:solidFill>
              </a:rPr>
              <a:t>in the USA, 1945-1974</a:t>
            </a:r>
          </a:p>
          <a:p>
            <a:endParaRPr lang="en-US" sz="1000" dirty="0">
              <a:solidFill>
                <a:srgbClr val="FF0000"/>
              </a:solidFill>
            </a:endParaRPr>
          </a:p>
          <a:p>
            <a:r>
              <a:rPr lang="en-US" sz="4000" b="1" dirty="0">
                <a:solidFill>
                  <a:srgbClr val="0070C0"/>
                </a:solidFill>
              </a:rPr>
              <a:t>3. Impact of Civil Rights Protests, 1960-1974</a:t>
            </a:r>
          </a:p>
        </p:txBody>
      </p:sp>
    </p:spTree>
    <p:extLst>
      <p:ext uri="{BB962C8B-B14F-4D97-AF65-F5344CB8AC3E}">
        <p14:creationId xmlns:p14="http://schemas.microsoft.com/office/powerpoint/2010/main" val="1482008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127618"/>
            <a:ext cx="11729545" cy="905535"/>
          </a:xfrm>
        </p:spPr>
        <p:txBody>
          <a:bodyPr>
            <a:normAutofit/>
          </a:bodyPr>
          <a:lstStyle/>
          <a:p>
            <a:r>
              <a:rPr lang="en-US" b="1" dirty="0">
                <a:solidFill>
                  <a:srgbClr val="7030A0"/>
                </a:solidFill>
              </a:rPr>
              <a:t>(b) </a:t>
            </a:r>
            <a:r>
              <a:rPr lang="en-US" b="1" u="sng" dirty="0">
                <a:solidFill>
                  <a:srgbClr val="7030A0"/>
                </a:solidFill>
              </a:rPr>
              <a:t>Protests, 1963-65</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6" y="1033153"/>
            <a:ext cx="7670894" cy="5824847"/>
          </a:xfrm>
        </p:spPr>
        <p:txBody>
          <a:bodyPr>
            <a:normAutofit/>
          </a:bodyPr>
          <a:lstStyle/>
          <a:p>
            <a:pPr marL="0" indent="0">
              <a:buNone/>
            </a:pPr>
            <a:r>
              <a:rPr lang="en-US" sz="2600" b="1" dirty="0"/>
              <a:t>The KKK could not resist attacking those who took part in the Freedom Summer, 1964. They beat up campaigners, bombed Churches and even shot at Freedom supporters.</a:t>
            </a:r>
          </a:p>
          <a:p>
            <a:pPr marL="0" indent="0">
              <a:buNone/>
            </a:pPr>
            <a:r>
              <a:rPr lang="en-US" sz="2600" b="1" dirty="0">
                <a:solidFill>
                  <a:srgbClr val="FF0000"/>
                </a:solidFill>
              </a:rPr>
              <a:t>21</a:t>
            </a:r>
            <a:r>
              <a:rPr lang="en-US" sz="2600" b="1" baseline="30000" dirty="0">
                <a:solidFill>
                  <a:srgbClr val="FF0000"/>
                </a:solidFill>
              </a:rPr>
              <a:t>st</a:t>
            </a:r>
            <a:r>
              <a:rPr lang="en-US" sz="2600" b="1" dirty="0">
                <a:solidFill>
                  <a:srgbClr val="FF0000"/>
                </a:solidFill>
              </a:rPr>
              <a:t> June 1964, CORE members MICHAEL SCHWERNER, ANDREW GOODMAN &amp; JAMES CHANEY were arrested for traffic offences by a police officer who was also a Klan member. When they were released from prison, they were never seen again … until 6 weeks later, their bodies were found – SCHWERNER &amp; GOODMAN shot in the chest &amp; CHANEY beaten to death.</a:t>
            </a:r>
          </a:p>
          <a:p>
            <a:pPr marL="0" indent="0">
              <a:buNone/>
            </a:pPr>
            <a:r>
              <a:rPr lang="en-US" sz="2600" b="1" dirty="0"/>
              <a:t>The murders did attract attention to the cause, but division in the campaign was caused because some said interest was only increased because SCHWERNER &amp; GOODMAN were white. Radical action was needed.</a:t>
            </a:r>
          </a:p>
        </p:txBody>
      </p:sp>
      <p:pic>
        <p:nvPicPr>
          <p:cNvPr id="2050" name="Picture 2" descr="June 21, 1964: Three Civil Rights Workers Murdered in Mississippi - Zinn  Education Project">
            <a:extLst>
              <a:ext uri="{FF2B5EF4-FFF2-40B4-BE49-F238E27FC236}">
                <a16:creationId xmlns:a16="http://schemas.microsoft.com/office/drawing/2014/main" id="{2508AF1A-F5DF-BC8B-536F-8BEDD5D3FF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2120" y="238780"/>
            <a:ext cx="4178968" cy="6491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330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127618"/>
            <a:ext cx="11729545" cy="905535"/>
          </a:xfrm>
        </p:spPr>
        <p:txBody>
          <a:bodyPr>
            <a:normAutofit/>
          </a:bodyPr>
          <a:lstStyle/>
          <a:p>
            <a:r>
              <a:rPr lang="en-US" b="1" dirty="0">
                <a:solidFill>
                  <a:srgbClr val="7030A0"/>
                </a:solidFill>
              </a:rPr>
              <a:t>(b) </a:t>
            </a:r>
            <a:r>
              <a:rPr lang="en-US" b="1" u="sng" dirty="0">
                <a:solidFill>
                  <a:srgbClr val="7030A0"/>
                </a:solidFill>
              </a:rPr>
              <a:t>Protests, 1963-65</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5" y="1033153"/>
            <a:ext cx="7745711" cy="5824847"/>
          </a:xfrm>
        </p:spPr>
        <p:txBody>
          <a:bodyPr>
            <a:normAutofit/>
          </a:bodyPr>
          <a:lstStyle/>
          <a:p>
            <a:pPr marL="0" indent="0">
              <a:buNone/>
            </a:pPr>
            <a:r>
              <a:rPr lang="en-US" sz="2600" b="1" dirty="0"/>
              <a:t>In January 1965, MLK was asked to speak in Selma, Dallas County, Alabama, as part of the campaign to increase voter registration. Unsurprisingly, during 2 months of campaigning, violent confrontations with the police &amp; many arrests occurred – </a:t>
            </a:r>
            <a:r>
              <a:rPr lang="en-US" sz="2600" b="1" dirty="0">
                <a:solidFill>
                  <a:srgbClr val="FF0000"/>
                </a:solidFill>
              </a:rPr>
              <a:t>one protestor, white pastor REV. JAMES REEB, finally being murdered</a:t>
            </a:r>
            <a:r>
              <a:rPr lang="en-US" sz="2600" b="1" dirty="0"/>
              <a:t>. On Sunday, 7</a:t>
            </a:r>
            <a:r>
              <a:rPr lang="en-US" sz="2600" b="1" baseline="30000" dirty="0"/>
              <a:t>th</a:t>
            </a:r>
            <a:r>
              <a:rPr lang="en-US" sz="2600" b="1" dirty="0"/>
              <a:t> March 1965, a protest march left Selma heading for Montgomery … but it was stopped by police at the Edmund Pettus Bridge. </a:t>
            </a:r>
            <a:r>
              <a:rPr lang="en-US" sz="2600" b="1" dirty="0">
                <a:solidFill>
                  <a:srgbClr val="FF0000"/>
                </a:solidFill>
              </a:rPr>
              <a:t>Tear-gas, horses, clubs &amp; cattle-prods were used by State troops &amp; the Police – it became known as “Bloody Sunday” and TV footage was broadcast around the world. </a:t>
            </a:r>
            <a:r>
              <a:rPr lang="en-US" sz="2600" b="1" dirty="0"/>
              <a:t>MLK talked protestors out of a second march – he did not want to risk further confrontations – but President Johnson used the first march to push through a new Voting Rights Act in Congress.</a:t>
            </a:r>
            <a:endParaRPr lang="en-US" sz="2600" b="1" dirty="0">
              <a:solidFill>
                <a:srgbClr val="FF0000"/>
              </a:solidFill>
            </a:endParaRPr>
          </a:p>
        </p:txBody>
      </p:sp>
      <p:pic>
        <p:nvPicPr>
          <p:cNvPr id="3074" name="Picture 2" descr="Newsweek">
            <a:extLst>
              <a:ext uri="{FF2B5EF4-FFF2-40B4-BE49-F238E27FC236}">
                <a16:creationId xmlns:a16="http://schemas.microsoft.com/office/drawing/2014/main" id="{5152006C-F913-CE1B-CE4B-B73CEB20CF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942" r="32906"/>
          <a:stretch/>
        </p:blipFill>
        <p:spPr bwMode="auto">
          <a:xfrm>
            <a:off x="7992094" y="127618"/>
            <a:ext cx="3968678" cy="6501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124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127618"/>
            <a:ext cx="11729545" cy="905535"/>
          </a:xfrm>
        </p:spPr>
        <p:txBody>
          <a:bodyPr>
            <a:normAutofit/>
          </a:bodyPr>
          <a:lstStyle/>
          <a:p>
            <a:r>
              <a:rPr lang="en-US" b="1" dirty="0">
                <a:solidFill>
                  <a:srgbClr val="7030A0"/>
                </a:solidFill>
              </a:rPr>
              <a:t>(b) </a:t>
            </a:r>
            <a:r>
              <a:rPr lang="en-US" b="1" u="sng" dirty="0">
                <a:solidFill>
                  <a:srgbClr val="7030A0"/>
                </a:solidFill>
              </a:rPr>
              <a:t>Protests, 1963-65</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5" y="1033153"/>
            <a:ext cx="5604091" cy="5824847"/>
          </a:xfrm>
        </p:spPr>
        <p:txBody>
          <a:bodyPr>
            <a:normAutofit/>
          </a:bodyPr>
          <a:lstStyle/>
          <a:p>
            <a:pPr marL="0" indent="0">
              <a:buNone/>
            </a:pPr>
            <a:r>
              <a:rPr lang="en-US" sz="2600" b="1" dirty="0"/>
              <a:t>The impact of Selma was not just the Presidential involvement – sending the National Guard to escort the marchers (over 25,000 led by MLK on 25</a:t>
            </a:r>
            <a:r>
              <a:rPr lang="en-US" sz="2600" b="1" baseline="30000" dirty="0"/>
              <a:t>th</a:t>
            </a:r>
            <a:r>
              <a:rPr lang="en-US" sz="2600" b="1" dirty="0"/>
              <a:t> March 1965 in Montgomery) – but it also led to divisions emerging in the tactics of the Civil Rights movement. SNCC members desired direct confrontation, whereas MLK advocated a non-violent approach. More &amp; more protestors began to feel that violent methods, a fight for civil rights, would be more effective – especially Malcolm X, saying things like </a:t>
            </a:r>
            <a:r>
              <a:rPr lang="en-US" sz="2600" b="1" i="0" dirty="0">
                <a:solidFill>
                  <a:srgbClr val="FF0000"/>
                </a:solidFill>
                <a:effectLst/>
              </a:rPr>
              <a:t>“I don't advocate violence; but if a man steps on my toes, I'll step on his...”</a:t>
            </a:r>
          </a:p>
          <a:p>
            <a:pPr marL="0" indent="0">
              <a:buNone/>
            </a:pPr>
            <a:endParaRPr lang="en-US" sz="2600" b="1" dirty="0"/>
          </a:p>
        </p:txBody>
      </p:sp>
      <p:pic>
        <p:nvPicPr>
          <p:cNvPr id="4098" name="Picture 2" descr="Selma March | Date, Route, Bloody Sunday, &amp; Facts | Britannica">
            <a:extLst>
              <a:ext uri="{FF2B5EF4-FFF2-40B4-BE49-F238E27FC236}">
                <a16:creationId xmlns:a16="http://schemas.microsoft.com/office/drawing/2014/main" id="{E608CDC6-44AA-69B0-8AEB-9E7D8AA30A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96" r="17041"/>
          <a:stretch/>
        </p:blipFill>
        <p:spPr bwMode="auto">
          <a:xfrm>
            <a:off x="5922576" y="127618"/>
            <a:ext cx="6038195" cy="6481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609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rtin Luther King Protest GIF - Martin Luther King Protest Mlk - Discover  &amp; Share GIFs">
            <a:extLst>
              <a:ext uri="{FF2B5EF4-FFF2-40B4-BE49-F238E27FC236}">
                <a16:creationId xmlns:a16="http://schemas.microsoft.com/office/drawing/2014/main" id="{8E4F12A4-F82B-27F7-CE96-2EC73627AF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75" y="180474"/>
            <a:ext cx="11793241" cy="6509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500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Civil Rights Legislation</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76726" y="1139825"/>
            <a:ext cx="5819274" cy="5549732"/>
          </a:xfrm>
        </p:spPr>
        <p:txBody>
          <a:bodyPr>
            <a:noAutofit/>
          </a:bodyPr>
          <a:lstStyle/>
          <a:p>
            <a:pPr marL="0" indent="0">
              <a:buNone/>
            </a:pPr>
            <a:r>
              <a:rPr lang="en-US" sz="3000" b="1" dirty="0"/>
              <a:t>The stalling of the Civil Rights Bill through Congress when JFK was assassinated in Nov 1963, saw Lyndon B Johnson try to push it through. </a:t>
            </a:r>
            <a:r>
              <a:rPr lang="en-US" sz="3000" b="1" dirty="0">
                <a:solidFill>
                  <a:srgbClr val="FF0000"/>
                </a:solidFill>
              </a:rPr>
              <a:t>A Dixiecrat insertion of the word ‘sex’ (to outrage some into not signing it) a filibuster failed to stop the bill becoming law and, on 2 July 1964, the Civil Rights Act was signed by President Johnson. </a:t>
            </a:r>
            <a:r>
              <a:rPr lang="en-US" sz="3000" b="1" dirty="0"/>
              <a:t>Unlike the earlier Civil Rights Acts, the 1964 one ended segregation … but not discrimination. </a:t>
            </a:r>
            <a:endParaRPr lang="en-US" sz="3000" dirty="0"/>
          </a:p>
        </p:txBody>
      </p:sp>
      <p:pic>
        <p:nvPicPr>
          <p:cNvPr id="5" name="Picture 4">
            <a:extLst>
              <a:ext uri="{FF2B5EF4-FFF2-40B4-BE49-F238E27FC236}">
                <a16:creationId xmlns:a16="http://schemas.microsoft.com/office/drawing/2014/main" id="{ECDB0F28-125B-396F-E72F-F19EBCB01610}"/>
              </a:ext>
            </a:extLst>
          </p:cNvPr>
          <p:cNvPicPr>
            <a:picLocks noChangeAspect="1"/>
          </p:cNvPicPr>
          <p:nvPr/>
        </p:nvPicPr>
        <p:blipFill rotWithShape="1">
          <a:blip r:embed="rId2"/>
          <a:srcRect l="40410" t="23022" r="23333" b="14991"/>
          <a:stretch/>
        </p:blipFill>
        <p:spPr>
          <a:xfrm rot="5400000">
            <a:off x="5865596" y="489963"/>
            <a:ext cx="6521114" cy="5878073"/>
          </a:xfrm>
          <a:prstGeom prst="rect">
            <a:avLst/>
          </a:prstGeom>
        </p:spPr>
      </p:pic>
    </p:spTree>
    <p:extLst>
      <p:ext uri="{BB962C8B-B14F-4D97-AF65-F5344CB8AC3E}">
        <p14:creationId xmlns:p14="http://schemas.microsoft.com/office/powerpoint/2010/main" val="3773986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Civil Rights Legislation</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76726" y="1139825"/>
            <a:ext cx="5991726" cy="5549732"/>
          </a:xfrm>
        </p:spPr>
        <p:txBody>
          <a:bodyPr>
            <a:noAutofit/>
          </a:bodyPr>
          <a:lstStyle/>
          <a:p>
            <a:pPr marL="0" indent="0">
              <a:buNone/>
            </a:pPr>
            <a:r>
              <a:rPr lang="en-US" sz="3000" b="1" dirty="0">
                <a:solidFill>
                  <a:srgbClr val="FF0000"/>
                </a:solidFill>
              </a:rPr>
              <a:t>President Johnson had been forced to remove the voting sections from the 1964 Civil Rights Act to ensure it got passed, but Freedom Summer &amp; Selma highlighted they needed to be passed as soon as possible</a:t>
            </a:r>
            <a:r>
              <a:rPr lang="en-US" sz="3000" b="1" dirty="0"/>
              <a:t>. Johnson tried his hardest to persuade the Dixiecrats &amp; succeeded in winning sufficient support to get the Bill passed in record time – the Bill passed on 6</a:t>
            </a:r>
            <a:r>
              <a:rPr lang="en-US" sz="3000" b="1" baseline="30000" dirty="0"/>
              <a:t>th</a:t>
            </a:r>
            <a:r>
              <a:rPr lang="en-US" sz="3000" b="1" dirty="0"/>
              <a:t> August 1965. </a:t>
            </a:r>
            <a:r>
              <a:rPr lang="en-US" sz="3000" b="1" dirty="0">
                <a:solidFill>
                  <a:srgbClr val="FF0000"/>
                </a:solidFill>
              </a:rPr>
              <a:t>Many historians believe this was more significant than the Civil Rights Act.</a:t>
            </a:r>
            <a:endParaRPr lang="en-US" sz="3000" dirty="0">
              <a:solidFill>
                <a:srgbClr val="FF0000"/>
              </a:solidFill>
            </a:endParaRPr>
          </a:p>
        </p:txBody>
      </p:sp>
      <p:pic>
        <p:nvPicPr>
          <p:cNvPr id="8" name="Picture 7">
            <a:extLst>
              <a:ext uri="{FF2B5EF4-FFF2-40B4-BE49-F238E27FC236}">
                <a16:creationId xmlns:a16="http://schemas.microsoft.com/office/drawing/2014/main" id="{6565AE12-4BEF-C0E8-8FA2-691A26DDC50E}"/>
              </a:ext>
            </a:extLst>
          </p:cNvPr>
          <p:cNvPicPr>
            <a:picLocks noChangeAspect="1"/>
          </p:cNvPicPr>
          <p:nvPr/>
        </p:nvPicPr>
        <p:blipFill rotWithShape="1">
          <a:blip r:embed="rId2"/>
          <a:srcRect l="1813" t="33158" r="44328" b="17485"/>
          <a:stretch/>
        </p:blipFill>
        <p:spPr>
          <a:xfrm>
            <a:off x="6268452" y="168443"/>
            <a:ext cx="5776868" cy="6424862"/>
          </a:xfrm>
          <a:prstGeom prst="rect">
            <a:avLst/>
          </a:prstGeom>
        </p:spPr>
      </p:pic>
    </p:spTree>
    <p:extLst>
      <p:ext uri="{BB962C8B-B14F-4D97-AF65-F5344CB8AC3E}">
        <p14:creationId xmlns:p14="http://schemas.microsoft.com/office/powerpoint/2010/main" val="36128530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A9235F-EFB1-E8A1-2740-58AC2777A641}"/>
              </a:ext>
            </a:extLst>
          </p:cNvPr>
          <p:cNvPicPr>
            <a:picLocks noChangeAspect="1"/>
          </p:cNvPicPr>
          <p:nvPr/>
        </p:nvPicPr>
        <p:blipFill rotWithShape="1">
          <a:blip r:embed="rId2"/>
          <a:srcRect l="3392" t="15549" r="22924" b="64269"/>
          <a:stretch/>
        </p:blipFill>
        <p:spPr>
          <a:xfrm>
            <a:off x="134987" y="1167063"/>
            <a:ext cx="11922025" cy="4523874"/>
          </a:xfrm>
          <a:prstGeom prst="rect">
            <a:avLst/>
          </a:prstGeom>
        </p:spPr>
      </p:pic>
    </p:spTree>
    <p:extLst>
      <p:ext uri="{BB962C8B-B14F-4D97-AF65-F5344CB8AC3E}">
        <p14:creationId xmlns:p14="http://schemas.microsoft.com/office/powerpoint/2010/main" val="2773770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Civil Rights Legislation</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76726" y="1139825"/>
            <a:ext cx="5907506" cy="5549732"/>
          </a:xfrm>
        </p:spPr>
        <p:txBody>
          <a:bodyPr>
            <a:noAutofit/>
          </a:bodyPr>
          <a:lstStyle/>
          <a:p>
            <a:pPr marL="0" indent="0">
              <a:buNone/>
            </a:pPr>
            <a:r>
              <a:rPr lang="en-US" b="1" dirty="0">
                <a:solidFill>
                  <a:srgbClr val="FF0000"/>
                </a:solidFill>
              </a:rPr>
              <a:t>Despite Truman’s 1947 promises to pass laws to improve Civil Rights for African Americans, it was 1964 + 1965 before anything significant occurred. </a:t>
            </a:r>
            <a:r>
              <a:rPr lang="en-US" b="1" dirty="0"/>
              <a:t>Congress was against passing such laws, believing them unnecessary, while Southerners were against them. The reasons for change were clear:</a:t>
            </a:r>
          </a:p>
          <a:p>
            <a:r>
              <a:rPr lang="en-US" b="1" dirty="0">
                <a:solidFill>
                  <a:srgbClr val="FF0000"/>
                </a:solidFill>
              </a:rPr>
              <a:t>PRESIDENTIAL ATTITUDES</a:t>
            </a:r>
          </a:p>
          <a:p>
            <a:r>
              <a:rPr lang="en-US" b="1" dirty="0">
                <a:solidFill>
                  <a:srgbClr val="FF0000"/>
                </a:solidFill>
              </a:rPr>
              <a:t>CONGRESS’ DESIRE TO “DO THE RIGHT THING”</a:t>
            </a:r>
          </a:p>
          <a:p>
            <a:r>
              <a:rPr lang="en-US" b="1" dirty="0">
                <a:solidFill>
                  <a:srgbClr val="FF0000"/>
                </a:solidFill>
              </a:rPr>
              <a:t>EMERGENCE OF RADICAL ACTIVISTS &amp; ACTION TO FORCE GOVT. TO ACT </a:t>
            </a:r>
            <a:endParaRPr lang="en-US" dirty="0">
              <a:solidFill>
                <a:srgbClr val="FF0000"/>
              </a:solidFill>
            </a:endParaRPr>
          </a:p>
        </p:txBody>
      </p:sp>
      <p:pic>
        <p:nvPicPr>
          <p:cNvPr id="1026" name="Picture 2" descr="Lbj GIFs | Tenor">
            <a:extLst>
              <a:ext uri="{FF2B5EF4-FFF2-40B4-BE49-F238E27FC236}">
                <a16:creationId xmlns:a16="http://schemas.microsoft.com/office/drawing/2014/main" id="{E7C99FAA-0E4E-8A51-35EF-B16DD2D92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0072" y="3513072"/>
            <a:ext cx="5065202" cy="3253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yndon-johnson GIFs - Get the best GIF on GIPHY">
            <a:extLst>
              <a:ext uri="{FF2B5EF4-FFF2-40B4-BE49-F238E27FC236}">
                <a16:creationId xmlns:a16="http://schemas.microsoft.com/office/drawing/2014/main" id="{3E48A847-85F8-59C2-C38E-BA2A128E4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072" y="54643"/>
            <a:ext cx="5065202" cy="3344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851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C7BF-61C6-7404-46D6-DFD9D6E1F706}"/>
              </a:ext>
            </a:extLst>
          </p:cNvPr>
          <p:cNvSpPr>
            <a:spLocks noGrp="1"/>
          </p:cNvSpPr>
          <p:nvPr>
            <p:ph idx="1"/>
          </p:nvPr>
        </p:nvSpPr>
        <p:spPr>
          <a:xfrm>
            <a:off x="385011" y="120316"/>
            <a:ext cx="11634536" cy="5715000"/>
          </a:xfrm>
          <a:solidFill>
            <a:srgbClr val="FFC000"/>
          </a:solidFill>
        </p:spPr>
        <p:txBody>
          <a:bodyPr>
            <a:noAutofit/>
          </a:bodyPr>
          <a:lstStyle/>
          <a:p>
            <a:pPr marL="0" indent="0" algn="ctr">
              <a:buNone/>
            </a:pPr>
            <a:r>
              <a:rPr lang="en-US" sz="3100" b="1" dirty="0"/>
              <a:t>“100 years ago, the Emancipation Proclamation was signed by a President who believed in the equal worth of every human being … While slavery has vanished, progress for the Negro has been too often blocked &amp; delayed. Equality before the law has not always meant equal treatment &amp; opportunity. And the harmful, wasteful &amp; wrongful results of discrimination &amp; segregation still appear in virtually every aspect of national life, in every part of the Nation … Race discrimination hampers our economic growth by preventing the maximum development &amp; utilization of our manpower. It hampers our world leadership by contradicting at home the message we preach abroad. It mars the atmosphere of a united &amp; classless society in which this nation rose to greatness. It increases the costs of public welfare, crime, delinquency &amp; disorder. Above all, it is wrong.”</a:t>
            </a:r>
          </a:p>
        </p:txBody>
      </p:sp>
      <p:sp>
        <p:nvSpPr>
          <p:cNvPr id="4" name="TextBox 3">
            <a:extLst>
              <a:ext uri="{FF2B5EF4-FFF2-40B4-BE49-F238E27FC236}">
                <a16:creationId xmlns:a16="http://schemas.microsoft.com/office/drawing/2014/main" id="{B44F46C0-AC4C-7A6B-7043-B7D8522AD21D}"/>
              </a:ext>
            </a:extLst>
          </p:cNvPr>
          <p:cNvSpPr txBox="1"/>
          <p:nvPr/>
        </p:nvSpPr>
        <p:spPr>
          <a:xfrm>
            <a:off x="2217294" y="5996498"/>
            <a:ext cx="7969970" cy="584775"/>
          </a:xfrm>
          <a:prstGeom prst="rect">
            <a:avLst/>
          </a:prstGeom>
          <a:solidFill>
            <a:srgbClr val="FFFF00"/>
          </a:solidFill>
        </p:spPr>
        <p:txBody>
          <a:bodyPr wrap="square" rtlCol="0">
            <a:spAutoFit/>
          </a:bodyPr>
          <a:lstStyle/>
          <a:p>
            <a:pPr algn="ctr"/>
            <a:r>
              <a:rPr lang="en-US" sz="3200" b="1" dirty="0"/>
              <a:t>JFK’s message to Congress, 28</a:t>
            </a:r>
            <a:r>
              <a:rPr lang="en-US" sz="3200" b="1" baseline="30000" dirty="0"/>
              <a:t>th</a:t>
            </a:r>
            <a:r>
              <a:rPr lang="en-US" sz="3200" b="1" dirty="0"/>
              <a:t> February 1963</a:t>
            </a:r>
          </a:p>
        </p:txBody>
      </p:sp>
    </p:spTree>
    <p:extLst>
      <p:ext uri="{BB962C8B-B14F-4D97-AF65-F5344CB8AC3E}">
        <p14:creationId xmlns:p14="http://schemas.microsoft.com/office/powerpoint/2010/main" val="3246006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C7BF-61C6-7404-46D6-DFD9D6E1F706}"/>
              </a:ext>
            </a:extLst>
          </p:cNvPr>
          <p:cNvSpPr>
            <a:spLocks noGrp="1"/>
          </p:cNvSpPr>
          <p:nvPr>
            <p:ph idx="1"/>
          </p:nvPr>
        </p:nvSpPr>
        <p:spPr>
          <a:xfrm>
            <a:off x="968542" y="132348"/>
            <a:ext cx="10467473" cy="5715000"/>
          </a:xfrm>
          <a:solidFill>
            <a:srgbClr val="FFC000"/>
          </a:solidFill>
        </p:spPr>
        <p:txBody>
          <a:bodyPr>
            <a:noAutofit/>
          </a:bodyPr>
          <a:lstStyle/>
          <a:p>
            <a:pPr marL="0" indent="0" algn="ctr">
              <a:buNone/>
            </a:pPr>
            <a:r>
              <a:rPr lang="en-US" sz="4000" b="1" dirty="0"/>
              <a:t>“And then, last March, with the outrage of Selma still fresh, I came down to this Capitol one evening and asked the Congress and the people for swift and for sweeping action to guarantee every man &amp; woman the right to vote. In less than 48 hours I sent the Voting Rights Act of 1965 to Congress. In little more than 4 months, the Congress – with overwhelming majorities, enacted one of the most monumental laws in the entire history of American freedom.”</a:t>
            </a:r>
          </a:p>
        </p:txBody>
      </p:sp>
      <p:sp>
        <p:nvSpPr>
          <p:cNvPr id="4" name="TextBox 3">
            <a:extLst>
              <a:ext uri="{FF2B5EF4-FFF2-40B4-BE49-F238E27FC236}">
                <a16:creationId xmlns:a16="http://schemas.microsoft.com/office/drawing/2014/main" id="{B44F46C0-AC4C-7A6B-7043-B7D8522AD21D}"/>
              </a:ext>
            </a:extLst>
          </p:cNvPr>
          <p:cNvSpPr txBox="1"/>
          <p:nvPr/>
        </p:nvSpPr>
        <p:spPr>
          <a:xfrm>
            <a:off x="968542" y="6008530"/>
            <a:ext cx="10467474" cy="584775"/>
          </a:xfrm>
          <a:prstGeom prst="rect">
            <a:avLst/>
          </a:prstGeom>
          <a:solidFill>
            <a:srgbClr val="FFFF00"/>
          </a:solidFill>
        </p:spPr>
        <p:txBody>
          <a:bodyPr wrap="square" rtlCol="0">
            <a:spAutoFit/>
          </a:bodyPr>
          <a:lstStyle/>
          <a:p>
            <a:pPr algn="ctr"/>
            <a:r>
              <a:rPr lang="en-US" sz="3200" b="1" dirty="0"/>
              <a:t>LBJ’s speech after signing the Voting Rights Act, 6</a:t>
            </a:r>
            <a:r>
              <a:rPr lang="en-US" sz="3200" b="1" baseline="30000" dirty="0"/>
              <a:t>th</a:t>
            </a:r>
            <a:r>
              <a:rPr lang="en-US" sz="3200" b="1" dirty="0"/>
              <a:t> Aug. 1965</a:t>
            </a:r>
          </a:p>
        </p:txBody>
      </p:sp>
    </p:spTree>
    <p:extLst>
      <p:ext uri="{BB962C8B-B14F-4D97-AF65-F5344CB8AC3E}">
        <p14:creationId xmlns:p14="http://schemas.microsoft.com/office/powerpoint/2010/main" val="1735060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36565" y="0"/>
            <a:ext cx="11508377" cy="950027"/>
          </a:xfrm>
        </p:spPr>
        <p:txBody>
          <a:bodyPr/>
          <a:lstStyle/>
          <a:p>
            <a:r>
              <a:rPr lang="en-US" b="1" dirty="0">
                <a:solidFill>
                  <a:srgbClr val="00B050"/>
                </a:solidFill>
              </a:rPr>
              <a:t>(a) </a:t>
            </a:r>
            <a:r>
              <a:rPr lang="en-US" b="1" u="sng" dirty="0">
                <a:solidFill>
                  <a:srgbClr val="00B050"/>
                </a:solidFill>
              </a:rPr>
              <a:t>Protests, 1960-63</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36564" y="950026"/>
            <a:ext cx="7582397" cy="5759531"/>
          </a:xfrm>
        </p:spPr>
        <p:txBody>
          <a:bodyPr>
            <a:normAutofit/>
          </a:bodyPr>
          <a:lstStyle/>
          <a:p>
            <a:pPr marL="0" indent="0">
              <a:buNone/>
            </a:pPr>
            <a:r>
              <a:rPr lang="en-US" sz="2700" b="1" dirty="0"/>
              <a:t>The earliest major Civil Rights protests of the 1960s were not organized by major hitters like the NAACP – College students, instead, began non-violent direct action. </a:t>
            </a:r>
            <a:r>
              <a:rPr lang="en-US" sz="2700" b="1" dirty="0">
                <a:solidFill>
                  <a:srgbClr val="FF0000"/>
                </a:solidFill>
              </a:rPr>
              <a:t>On 1</a:t>
            </a:r>
            <a:r>
              <a:rPr lang="en-US" sz="2700" b="1" baseline="30000" dirty="0">
                <a:solidFill>
                  <a:srgbClr val="FF0000"/>
                </a:solidFill>
              </a:rPr>
              <a:t>st</a:t>
            </a:r>
            <a:r>
              <a:rPr lang="en-US" sz="2700" b="1" dirty="0">
                <a:solidFill>
                  <a:srgbClr val="FF0000"/>
                </a:solidFill>
              </a:rPr>
              <a:t> Feb. 1960, 4 black students from the North Carolina Agriculture &amp; Technology College sat at the “whites-only” lunch counter in Woolworth’s, Greensboro. After being asked to leave, they remained until the store closed. The next day, all 4 returned &amp; took seats again; plus an extra 25 students took turns to “SIT-IN” in shifts. On 3</a:t>
            </a:r>
            <a:r>
              <a:rPr lang="en-US" sz="2700" b="1" baseline="30000" dirty="0">
                <a:solidFill>
                  <a:srgbClr val="FF0000"/>
                </a:solidFill>
              </a:rPr>
              <a:t>rd</a:t>
            </a:r>
            <a:r>
              <a:rPr lang="en-US" sz="2700" b="1" dirty="0">
                <a:solidFill>
                  <a:srgbClr val="FF0000"/>
                </a:solidFill>
              </a:rPr>
              <a:t> Feb. 1960, 80 more students joined the “SIT-IN.” On 4</a:t>
            </a:r>
            <a:r>
              <a:rPr lang="en-US" sz="2700" b="1" baseline="30000" dirty="0">
                <a:solidFill>
                  <a:srgbClr val="FF0000"/>
                </a:solidFill>
              </a:rPr>
              <a:t>th</a:t>
            </a:r>
            <a:r>
              <a:rPr lang="en-US" sz="2700" b="1" dirty="0">
                <a:solidFill>
                  <a:srgbClr val="FF0000"/>
                </a:solidFill>
              </a:rPr>
              <a:t> Feb 1960, over 300 students were present. </a:t>
            </a:r>
            <a:r>
              <a:rPr lang="en-US" sz="2700" b="1" dirty="0"/>
              <a:t>Other towns soon saw similar protests in N.C. &amp; soon the South saw “SIT-IN”s being used to try to desegregate lunch counters. 70,000 in all took part.</a:t>
            </a:r>
          </a:p>
        </p:txBody>
      </p:sp>
      <p:pic>
        <p:nvPicPr>
          <p:cNvPr id="4" name="Picture 2" descr="Greensboro – US Civil Rights Trail">
            <a:extLst>
              <a:ext uri="{FF2B5EF4-FFF2-40B4-BE49-F238E27FC236}">
                <a16:creationId xmlns:a16="http://schemas.microsoft.com/office/drawing/2014/main" id="{D55B4901-14EE-6769-48D3-9F2C367592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916" t="8092"/>
          <a:stretch/>
        </p:blipFill>
        <p:spPr bwMode="auto">
          <a:xfrm>
            <a:off x="7718961" y="148443"/>
            <a:ext cx="4361706" cy="35744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ounter GIF - Find on GIFER">
            <a:extLst>
              <a:ext uri="{FF2B5EF4-FFF2-40B4-BE49-F238E27FC236}">
                <a16:creationId xmlns:a16="http://schemas.microsoft.com/office/drawing/2014/main" id="{B08EB6B8-4F28-3B34-CC05-1EE093484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8960" y="3810000"/>
            <a:ext cx="4336475"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420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AAD3B7-D96A-CFA4-1441-295F9B87DECF}"/>
              </a:ext>
            </a:extLst>
          </p:cNvPr>
          <p:cNvPicPr>
            <a:picLocks noChangeAspect="1"/>
          </p:cNvPicPr>
          <p:nvPr/>
        </p:nvPicPr>
        <p:blipFill rotWithShape="1">
          <a:blip r:embed="rId2"/>
          <a:srcRect l="11111" t="25439" r="70370" b="30364"/>
          <a:stretch/>
        </p:blipFill>
        <p:spPr>
          <a:xfrm rot="5400000">
            <a:off x="973201" y="-973201"/>
            <a:ext cx="2463800" cy="4410202"/>
          </a:xfrm>
          <a:prstGeom prst="rect">
            <a:avLst/>
          </a:prstGeom>
        </p:spPr>
      </p:pic>
      <p:pic>
        <p:nvPicPr>
          <p:cNvPr id="7" name="Picture 6">
            <a:extLst>
              <a:ext uri="{FF2B5EF4-FFF2-40B4-BE49-F238E27FC236}">
                <a16:creationId xmlns:a16="http://schemas.microsoft.com/office/drawing/2014/main" id="{06839EA6-1D3B-03F7-E024-408289A1C50B}"/>
              </a:ext>
            </a:extLst>
          </p:cNvPr>
          <p:cNvPicPr>
            <a:picLocks noChangeAspect="1"/>
          </p:cNvPicPr>
          <p:nvPr/>
        </p:nvPicPr>
        <p:blipFill rotWithShape="1">
          <a:blip r:embed="rId2"/>
          <a:srcRect l="35000" t="24569" r="44815" b="29258"/>
          <a:stretch/>
        </p:blipFill>
        <p:spPr>
          <a:xfrm rot="5400000">
            <a:off x="3323670" y="1184829"/>
            <a:ext cx="2616199" cy="4488341"/>
          </a:xfrm>
          <a:prstGeom prst="rect">
            <a:avLst/>
          </a:prstGeom>
        </p:spPr>
      </p:pic>
      <p:pic>
        <p:nvPicPr>
          <p:cNvPr id="9" name="Picture 8">
            <a:extLst>
              <a:ext uri="{FF2B5EF4-FFF2-40B4-BE49-F238E27FC236}">
                <a16:creationId xmlns:a16="http://schemas.microsoft.com/office/drawing/2014/main" id="{1BC4CF7A-C132-DEBA-ABEC-77A921ADD31A}"/>
              </a:ext>
            </a:extLst>
          </p:cNvPr>
          <p:cNvPicPr>
            <a:picLocks noChangeAspect="1"/>
          </p:cNvPicPr>
          <p:nvPr/>
        </p:nvPicPr>
        <p:blipFill rotWithShape="1">
          <a:blip r:embed="rId2"/>
          <a:srcRect l="61111" t="23581" r="22407" b="27777"/>
          <a:stretch/>
        </p:blipFill>
        <p:spPr>
          <a:xfrm rot="5400000">
            <a:off x="6546367" y="3176595"/>
            <a:ext cx="2027726" cy="4488341"/>
          </a:xfrm>
          <a:prstGeom prst="rect">
            <a:avLst/>
          </a:prstGeom>
        </p:spPr>
      </p:pic>
      <p:pic>
        <p:nvPicPr>
          <p:cNvPr id="11" name="Picture 10">
            <a:extLst>
              <a:ext uri="{FF2B5EF4-FFF2-40B4-BE49-F238E27FC236}">
                <a16:creationId xmlns:a16="http://schemas.microsoft.com/office/drawing/2014/main" id="{40119DD6-AFD2-41CF-7080-D2DD39E5616E}"/>
              </a:ext>
            </a:extLst>
          </p:cNvPr>
          <p:cNvPicPr>
            <a:picLocks noChangeAspect="1"/>
          </p:cNvPicPr>
          <p:nvPr/>
        </p:nvPicPr>
        <p:blipFill rotWithShape="1">
          <a:blip r:embed="rId2"/>
          <a:srcRect l="84630" t="27748" r="9444" b="31004"/>
          <a:stretch/>
        </p:blipFill>
        <p:spPr>
          <a:xfrm rot="5400000">
            <a:off x="9861550" y="4527550"/>
            <a:ext cx="749299" cy="3911601"/>
          </a:xfrm>
          <a:prstGeom prst="rect">
            <a:avLst/>
          </a:prstGeom>
        </p:spPr>
      </p:pic>
      <p:pic>
        <p:nvPicPr>
          <p:cNvPr id="2050" name="Picture 2" descr="Civil-rights-movement GIFs - Get the best GIF on GIPHY">
            <a:extLst>
              <a:ext uri="{FF2B5EF4-FFF2-40B4-BE49-F238E27FC236}">
                <a16:creationId xmlns:a16="http://schemas.microsoft.com/office/drawing/2014/main" id="{8D2777E9-AFE2-0137-CA2B-4AC3EE78D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322" y="190500"/>
            <a:ext cx="5130132" cy="4089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lk GIFs | Tenor">
            <a:extLst>
              <a:ext uri="{FF2B5EF4-FFF2-40B4-BE49-F238E27FC236}">
                <a16:creationId xmlns:a16="http://schemas.microsoft.com/office/drawing/2014/main" id="{23B91EF1-B07D-2CCF-4C66-66121662C5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45" y="2768599"/>
            <a:ext cx="2222963" cy="391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3410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(d) </a:t>
            </a:r>
            <a:r>
              <a:rPr lang="en-US" b="1" u="sng" dirty="0">
                <a:solidFill>
                  <a:srgbClr val="7030A0"/>
                </a:solidFill>
              </a:rPr>
              <a:t>Protests, 1966-1974</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8" y="1048793"/>
            <a:ext cx="6870262" cy="5809207"/>
          </a:xfrm>
        </p:spPr>
        <p:txBody>
          <a:bodyPr>
            <a:normAutofit lnSpcReduction="10000"/>
          </a:bodyPr>
          <a:lstStyle/>
          <a:p>
            <a:pPr marL="0" indent="0">
              <a:buNone/>
            </a:pPr>
            <a:r>
              <a:rPr lang="en-US" b="1" dirty="0"/>
              <a:t>From 1966 on, division was clear within the Civil Rights movement:</a:t>
            </a:r>
            <a:endParaRPr lang="en-US" b="1" dirty="0">
              <a:solidFill>
                <a:srgbClr val="FF0000"/>
              </a:solidFill>
            </a:endParaRPr>
          </a:p>
          <a:p>
            <a:pPr marL="514350" indent="-514350">
              <a:buAutoNum type="arabicPeriod"/>
            </a:pPr>
            <a:r>
              <a:rPr lang="en-US" b="1" dirty="0">
                <a:solidFill>
                  <a:srgbClr val="FF0000"/>
                </a:solidFill>
              </a:rPr>
              <a:t>Peaceful Protest, integration &amp; working with the Government to achieve aims.</a:t>
            </a:r>
          </a:p>
          <a:p>
            <a:pPr marL="514350" indent="-514350">
              <a:buAutoNum type="arabicPeriod"/>
            </a:pPr>
            <a:r>
              <a:rPr lang="en-US" b="1" dirty="0">
                <a:solidFill>
                  <a:srgbClr val="FF0000"/>
                </a:solidFill>
              </a:rPr>
              <a:t>BLACK NATIONALISM, separation from other races &amp; violence to achieve aims.</a:t>
            </a:r>
          </a:p>
          <a:p>
            <a:pPr marL="0" indent="0">
              <a:buNone/>
            </a:pPr>
            <a:r>
              <a:rPr lang="en-US" b="1" dirty="0"/>
              <a:t>Perhaps the most famous group advocating Black Nationalism was </a:t>
            </a:r>
            <a:r>
              <a:rPr lang="en-US" b="1" u="sng" dirty="0">
                <a:solidFill>
                  <a:srgbClr val="0070C0"/>
                </a:solidFill>
              </a:rPr>
              <a:t>NATION OF ISLAM</a:t>
            </a:r>
            <a:r>
              <a:rPr lang="en-US" b="1" dirty="0"/>
              <a:t>. Set up in 1930, it had always argued that racial integration would not bring equality or end discrimination – because whites would always think themselves superior. They wanted segregation to continue, with equal &amp; separate standards. </a:t>
            </a:r>
            <a:r>
              <a:rPr lang="en-US" b="1" dirty="0">
                <a:solidFill>
                  <a:srgbClr val="0070C0"/>
                </a:solidFill>
              </a:rPr>
              <a:t>In 1952, it had 500 members; by 1962, it had 40,000 members. </a:t>
            </a:r>
          </a:p>
        </p:txBody>
      </p:sp>
      <p:pic>
        <p:nvPicPr>
          <p:cNvPr id="3074" name="Picture 2" descr="Getting to the Truth of Why Malcolm X Left the Nation of Islam | by Dwayne  Wong (Omowale) | Medium">
            <a:extLst>
              <a:ext uri="{FF2B5EF4-FFF2-40B4-BE49-F238E27FC236}">
                <a16:creationId xmlns:a16="http://schemas.microsoft.com/office/drawing/2014/main" id="{21FCDE8F-F7C1-8A9E-C7FD-34D77CA832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26" r="7284" b="29259"/>
          <a:stretch/>
        </p:blipFill>
        <p:spPr bwMode="auto">
          <a:xfrm>
            <a:off x="6870700" y="172619"/>
            <a:ext cx="5232400" cy="32134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lcolm-x GIFs - Get the best GIF on GIPHY">
            <a:extLst>
              <a:ext uri="{FF2B5EF4-FFF2-40B4-BE49-F238E27FC236}">
                <a16:creationId xmlns:a16="http://schemas.microsoft.com/office/drawing/2014/main" id="{5F0F2625-7450-AB16-B9A3-0102E389F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999" y="3492501"/>
            <a:ext cx="4991101" cy="3192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758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(d) </a:t>
            </a:r>
            <a:r>
              <a:rPr lang="en-US" b="1" u="sng" dirty="0">
                <a:solidFill>
                  <a:srgbClr val="7030A0"/>
                </a:solidFill>
              </a:rPr>
              <a:t>Protests, 1966-1974</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8" y="1048793"/>
            <a:ext cx="6552762" cy="5809207"/>
          </a:xfrm>
        </p:spPr>
        <p:txBody>
          <a:bodyPr>
            <a:normAutofit/>
          </a:bodyPr>
          <a:lstStyle/>
          <a:p>
            <a:pPr marL="0" indent="0">
              <a:buNone/>
            </a:pPr>
            <a:r>
              <a:rPr lang="en-US" b="1" dirty="0"/>
              <a:t>Malcolm Little’s father was hit by a tram when Malcolm was 6-years-old. </a:t>
            </a:r>
            <a:r>
              <a:rPr lang="en-US" b="1" dirty="0">
                <a:solidFill>
                  <a:srgbClr val="FF0000"/>
                </a:solidFill>
              </a:rPr>
              <a:t>(But he could have been beaten &amp; dumped on the tram-line by the Black Legion – a white supremacist group).</a:t>
            </a:r>
            <a:r>
              <a:rPr lang="en-US" b="1" dirty="0"/>
              <a:t> After going to prison for burglary in the 1940s, Malcolm joined the Nation of Islam &amp; changed his name to Malcolm ‘X’. He left prison in 1952 &amp; became a minister for the Nation of Islam – touring the USA trying to convert people to join too. </a:t>
            </a:r>
            <a:r>
              <a:rPr lang="en-US" b="1" dirty="0">
                <a:solidFill>
                  <a:srgbClr val="FF0000"/>
                </a:solidFill>
              </a:rPr>
              <a:t>He criticized the work of MLK &amp; dubbed the March on Washington “THE FARCE ON WASHINGTON.” He also felt that not retaliating to violence was foolish.</a:t>
            </a:r>
          </a:p>
        </p:txBody>
      </p:sp>
      <p:pic>
        <p:nvPicPr>
          <p:cNvPr id="4098" name="Picture 2" descr="Malcolm-x GIFs - Get the best GIF on GIPHY">
            <a:extLst>
              <a:ext uri="{FF2B5EF4-FFF2-40B4-BE49-F238E27FC236}">
                <a16:creationId xmlns:a16="http://schemas.microsoft.com/office/drawing/2014/main" id="{47F13A4F-3D24-FD1E-9AC0-BED17772DE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499" y="172619"/>
            <a:ext cx="5279731" cy="6228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076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(d) </a:t>
            </a:r>
            <a:r>
              <a:rPr lang="en-US" b="1" u="sng" dirty="0">
                <a:solidFill>
                  <a:srgbClr val="7030A0"/>
                </a:solidFill>
              </a:rPr>
              <a:t>Protests, 1966-1974</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8" y="1048793"/>
            <a:ext cx="5854262" cy="5809207"/>
          </a:xfrm>
        </p:spPr>
        <p:txBody>
          <a:bodyPr>
            <a:normAutofit lnSpcReduction="10000"/>
          </a:bodyPr>
          <a:lstStyle/>
          <a:p>
            <a:pPr marL="0" indent="0">
              <a:buNone/>
            </a:pPr>
            <a:r>
              <a:rPr lang="en-US" b="1" dirty="0">
                <a:solidFill>
                  <a:srgbClr val="FF0000"/>
                </a:solidFill>
              </a:rPr>
              <a:t>In 1964, Malcolm X argued with Elijah Muhamad &amp; left the Nation of Islam. He became a Muslim, went to Mecca (where he saw Muslims of all races treated equally) and abandoned his previous Black Nationalism views. </a:t>
            </a:r>
            <a:r>
              <a:rPr lang="en-US" b="1" dirty="0"/>
              <a:t>Upon arrival back in the USA, he set up the Organization of Afro-American Unity to promote Civil Rights &amp; links with African heritage. He even stated that this new organization would work with MLK &amp; white people! </a:t>
            </a:r>
            <a:r>
              <a:rPr lang="en-US" b="1" dirty="0">
                <a:solidFill>
                  <a:srgbClr val="FF0000"/>
                </a:solidFill>
              </a:rPr>
              <a:t>He never got the chance – assassinated on 21</a:t>
            </a:r>
            <a:r>
              <a:rPr lang="en-US" b="1" baseline="30000" dirty="0">
                <a:solidFill>
                  <a:srgbClr val="FF0000"/>
                </a:solidFill>
              </a:rPr>
              <a:t>st</a:t>
            </a:r>
            <a:r>
              <a:rPr lang="en-US" b="1" dirty="0">
                <a:solidFill>
                  <a:srgbClr val="FF0000"/>
                </a:solidFill>
              </a:rPr>
              <a:t> Feb 1965 in New York, by 3 members of the Nation of Islam who were angered by his new views.</a:t>
            </a:r>
          </a:p>
        </p:txBody>
      </p:sp>
      <p:pic>
        <p:nvPicPr>
          <p:cNvPr id="5122" name="Picture 2" descr="Malcolm-x GIFs - Get the best GIF on GIPHY">
            <a:extLst>
              <a:ext uri="{FF2B5EF4-FFF2-40B4-BE49-F238E27FC236}">
                <a16:creationId xmlns:a16="http://schemas.microsoft.com/office/drawing/2014/main" id="{64C3EC03-7B2F-2826-0D34-CE84203FF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72619"/>
            <a:ext cx="5987865" cy="6291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611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C7BF-61C6-7404-46D6-DFD9D6E1F706}"/>
              </a:ext>
            </a:extLst>
          </p:cNvPr>
          <p:cNvSpPr>
            <a:spLocks noGrp="1"/>
          </p:cNvSpPr>
          <p:nvPr>
            <p:ph idx="1"/>
          </p:nvPr>
        </p:nvSpPr>
        <p:spPr>
          <a:xfrm>
            <a:off x="839622" y="283211"/>
            <a:ext cx="10502241" cy="5457189"/>
          </a:xfrm>
          <a:solidFill>
            <a:srgbClr val="FFC000"/>
          </a:solidFill>
        </p:spPr>
        <p:txBody>
          <a:bodyPr>
            <a:noAutofit/>
          </a:bodyPr>
          <a:lstStyle/>
          <a:p>
            <a:pPr marL="0" indent="0" algn="ctr">
              <a:buNone/>
            </a:pPr>
            <a:r>
              <a:rPr lang="en-US" sz="3000" b="1" dirty="0"/>
              <a:t>“So we have formed an organization which has the same aim &amp; objective – to fight whoever gets in our way, to bring about the complete independence of people of </a:t>
            </a:r>
            <a:r>
              <a:rPr lang="en-US" sz="3000" b="1" dirty="0" err="1"/>
              <a:t>Aftrican</a:t>
            </a:r>
            <a:r>
              <a:rPr lang="en-US" sz="3000" b="1" dirty="0"/>
              <a:t> descent here in the Western Hemisphere, and first here in in the United States, and bring about the freedom of these people by any means necessary. That’s our motto: We want freedom by any means necessary. We want justice by any means necessary. We don’t feel that in 1964, living in a country that is supposedly the leader of the free world, we don’t think that we should have to sit around &amp; wait for some segregationist congressmen &amp; senators and a President from Texas in Washington D.C. to make up their minds that our people are due now some degree of civil rights. No, we want it now or we don’t think anybody should have it.”</a:t>
            </a:r>
          </a:p>
        </p:txBody>
      </p:sp>
      <p:sp>
        <p:nvSpPr>
          <p:cNvPr id="4" name="TextBox 3">
            <a:extLst>
              <a:ext uri="{FF2B5EF4-FFF2-40B4-BE49-F238E27FC236}">
                <a16:creationId xmlns:a16="http://schemas.microsoft.com/office/drawing/2014/main" id="{B44F46C0-AC4C-7A6B-7043-B7D8522AD21D}"/>
              </a:ext>
            </a:extLst>
          </p:cNvPr>
          <p:cNvSpPr txBox="1"/>
          <p:nvPr/>
        </p:nvSpPr>
        <p:spPr>
          <a:xfrm>
            <a:off x="293192" y="6020791"/>
            <a:ext cx="11595100" cy="553998"/>
          </a:xfrm>
          <a:prstGeom prst="rect">
            <a:avLst/>
          </a:prstGeom>
          <a:solidFill>
            <a:srgbClr val="FFFF00"/>
          </a:solidFill>
        </p:spPr>
        <p:txBody>
          <a:bodyPr wrap="square" rtlCol="0">
            <a:spAutoFit/>
          </a:bodyPr>
          <a:lstStyle/>
          <a:p>
            <a:pPr algn="ctr"/>
            <a:r>
              <a:rPr lang="en-US" sz="3000" b="1" dirty="0"/>
              <a:t>From a speech by Malcolm X at the 1</a:t>
            </a:r>
            <a:r>
              <a:rPr lang="en-US" sz="3000" b="1" baseline="30000" dirty="0"/>
              <a:t>st</a:t>
            </a:r>
            <a:r>
              <a:rPr lang="en-US" sz="3000" b="1" dirty="0"/>
              <a:t> rally of the OAAU, 29</a:t>
            </a:r>
            <a:r>
              <a:rPr lang="en-US" sz="3000" b="1" baseline="30000" dirty="0"/>
              <a:t>th</a:t>
            </a:r>
            <a:r>
              <a:rPr lang="en-US" sz="3000" b="1" dirty="0"/>
              <a:t> June 1964</a:t>
            </a:r>
          </a:p>
        </p:txBody>
      </p:sp>
    </p:spTree>
    <p:extLst>
      <p:ext uri="{BB962C8B-B14F-4D97-AF65-F5344CB8AC3E}">
        <p14:creationId xmlns:p14="http://schemas.microsoft.com/office/powerpoint/2010/main" val="2658874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(d) </a:t>
            </a:r>
            <a:r>
              <a:rPr lang="en-US" b="1" u="sng" dirty="0">
                <a:solidFill>
                  <a:srgbClr val="7030A0"/>
                </a:solidFill>
              </a:rPr>
              <a:t>Protests, 1966-1974</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8" y="1124993"/>
            <a:ext cx="6336862" cy="5466307"/>
          </a:xfrm>
        </p:spPr>
        <p:txBody>
          <a:bodyPr>
            <a:normAutofit lnSpcReduction="10000"/>
          </a:bodyPr>
          <a:lstStyle/>
          <a:p>
            <a:pPr marL="0" indent="0">
              <a:buNone/>
            </a:pPr>
            <a:r>
              <a:rPr lang="en-US" b="1" dirty="0"/>
              <a:t>Malcolm X was certainly more influential in death than in life. His philosophy of </a:t>
            </a:r>
            <a:r>
              <a:rPr lang="en-US" b="1" dirty="0">
                <a:solidFill>
                  <a:srgbClr val="FF0000"/>
                </a:solidFill>
              </a:rPr>
              <a:t>BLACK PRIDE, VIOLENCE IN SELF-DEFENCE &amp; REJECTION OF NON-VIOLENT GROUPS </a:t>
            </a:r>
            <a:r>
              <a:rPr lang="en-US" b="1" dirty="0"/>
              <a:t>inspired others to establish radical organizations:</a:t>
            </a:r>
          </a:p>
          <a:p>
            <a:r>
              <a:rPr lang="en-US" b="1" u="sng" dirty="0">
                <a:solidFill>
                  <a:srgbClr val="0070C0"/>
                </a:solidFill>
              </a:rPr>
              <a:t>BLACK POWER</a:t>
            </a:r>
            <a:r>
              <a:rPr lang="en-US" b="1" dirty="0">
                <a:solidFill>
                  <a:srgbClr val="FF0000"/>
                </a:solidFill>
              </a:rPr>
              <a:t>, coined in a speech in 1966, aimed at self-determination for black people via black-owned business.</a:t>
            </a:r>
          </a:p>
          <a:p>
            <a:r>
              <a:rPr lang="en-US" b="1" u="sng" dirty="0">
                <a:solidFill>
                  <a:srgbClr val="0070C0"/>
                </a:solidFill>
              </a:rPr>
              <a:t>BLACK PANTHERS</a:t>
            </a:r>
            <a:r>
              <a:rPr lang="en-US" b="1" dirty="0">
                <a:solidFill>
                  <a:srgbClr val="FF0000"/>
                </a:solidFill>
              </a:rPr>
              <a:t>, a Marxist-Leninist black political party set up in 1966.</a:t>
            </a:r>
          </a:p>
          <a:p>
            <a:pPr marL="0" indent="0">
              <a:buNone/>
            </a:pPr>
            <a:r>
              <a:rPr lang="en-US" b="1" dirty="0"/>
              <a:t>Malcolm X also impacted all Civil Rights groups to focus on economic &amp; social problems facing African-Americans.</a:t>
            </a:r>
          </a:p>
        </p:txBody>
      </p:sp>
      <p:pic>
        <p:nvPicPr>
          <p:cNvPr id="6146" name="Picture 2" descr="Black-power GIFs - Get the best GIF on GIPHY">
            <a:extLst>
              <a:ext uri="{FF2B5EF4-FFF2-40B4-BE49-F238E27FC236}">
                <a16:creationId xmlns:a16="http://schemas.microsoft.com/office/drawing/2014/main" id="{CC1D3DD8-59F7-9F62-1A72-B2B0CCFD2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72618"/>
            <a:ext cx="5244662" cy="309924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lack Power GIFs | Tenor">
            <a:extLst>
              <a:ext uri="{FF2B5EF4-FFF2-40B4-BE49-F238E27FC236}">
                <a16:creationId xmlns:a16="http://schemas.microsoft.com/office/drawing/2014/main" id="{1135FC5E-4C75-C02B-73AA-7594DDBA9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384686"/>
            <a:ext cx="5244662" cy="3373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021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(d) </a:t>
            </a:r>
            <a:r>
              <a:rPr lang="en-US" b="1" u="sng" dirty="0">
                <a:solidFill>
                  <a:srgbClr val="7030A0"/>
                </a:solidFill>
              </a:rPr>
              <a:t>Protests, 1966-1974</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8" y="1124993"/>
            <a:ext cx="5384362" cy="5466307"/>
          </a:xfrm>
        </p:spPr>
        <p:txBody>
          <a:bodyPr>
            <a:normAutofit/>
          </a:bodyPr>
          <a:lstStyle/>
          <a:p>
            <a:pPr marL="0" indent="0">
              <a:buNone/>
            </a:pPr>
            <a:r>
              <a:rPr lang="en-US" sz="3000" b="1" dirty="0"/>
              <a:t>In June 1966, JAMES MEREDITH led a ‘March against Fear’ through Mississippi. He was shot on the second day of the march. As he recovered, MLK &amp; Stokely Carmichael led the march instead. Their speeches struck very different tones – MLK highlighted the real need for further peaceful protest, while Carmichael made a much more militant demand for “Black Power!”</a:t>
            </a:r>
          </a:p>
        </p:txBody>
      </p:sp>
      <p:pic>
        <p:nvPicPr>
          <p:cNvPr id="7170" name="Picture 2" descr="Battle against racism – DW – 08/28/2013">
            <a:extLst>
              <a:ext uri="{FF2B5EF4-FFF2-40B4-BE49-F238E27FC236}">
                <a16:creationId xmlns:a16="http://schemas.microsoft.com/office/drawing/2014/main" id="{945B1856-AAB0-9437-BD34-D823D00402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46" t="22214" r="13126" b="17744"/>
          <a:stretch/>
        </p:blipFill>
        <p:spPr bwMode="auto">
          <a:xfrm>
            <a:off x="5740400" y="172618"/>
            <a:ext cx="6292028" cy="300238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isten to Stokely Carmichael on Assassination of Martin Luther King Jr. |  HISTORY Channel">
            <a:extLst>
              <a:ext uri="{FF2B5EF4-FFF2-40B4-BE49-F238E27FC236}">
                <a16:creationId xmlns:a16="http://schemas.microsoft.com/office/drawing/2014/main" id="{DFF80976-3E7F-E8A3-03C4-23CC60A7F6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86" t="7671" r="15070" b="7954"/>
          <a:stretch/>
        </p:blipFill>
        <p:spPr bwMode="auto">
          <a:xfrm>
            <a:off x="5740400" y="3290926"/>
            <a:ext cx="6292028" cy="3300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369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C7BF-61C6-7404-46D6-DFD9D6E1F706}"/>
              </a:ext>
            </a:extLst>
          </p:cNvPr>
          <p:cNvSpPr>
            <a:spLocks noGrp="1"/>
          </p:cNvSpPr>
          <p:nvPr>
            <p:ph idx="1"/>
          </p:nvPr>
        </p:nvSpPr>
        <p:spPr>
          <a:xfrm>
            <a:off x="1575510" y="283211"/>
            <a:ext cx="9030463" cy="5457189"/>
          </a:xfrm>
          <a:solidFill>
            <a:srgbClr val="FFC000"/>
          </a:solidFill>
        </p:spPr>
        <p:txBody>
          <a:bodyPr>
            <a:noAutofit/>
          </a:bodyPr>
          <a:lstStyle/>
          <a:p>
            <a:pPr marL="0" indent="0" algn="ctr">
              <a:buNone/>
            </a:pPr>
            <a:r>
              <a:rPr lang="en-US" sz="4800" b="1" dirty="0"/>
              <a:t>“This is the 27</a:t>
            </a:r>
            <a:r>
              <a:rPr lang="en-US" sz="4800" b="1" baseline="30000" dirty="0"/>
              <a:t>th</a:t>
            </a:r>
            <a:r>
              <a:rPr lang="en-US" sz="4800" b="1" dirty="0"/>
              <a:t> time I have been arrested. I </a:t>
            </a:r>
            <a:r>
              <a:rPr lang="en-US" sz="4800" b="1" dirty="0" err="1"/>
              <a:t>ain’t</a:t>
            </a:r>
            <a:r>
              <a:rPr lang="en-US" sz="4800" b="1" dirty="0"/>
              <a:t> going to jail no more. The only way we </a:t>
            </a:r>
            <a:r>
              <a:rPr lang="en-US" sz="4800" b="1" dirty="0" err="1"/>
              <a:t>gonna</a:t>
            </a:r>
            <a:r>
              <a:rPr lang="en-US" sz="4800" b="1" dirty="0"/>
              <a:t> stop them white men from </a:t>
            </a:r>
            <a:r>
              <a:rPr lang="en-US" sz="4800" b="1" dirty="0" err="1"/>
              <a:t>whuppin</a:t>
            </a:r>
            <a:r>
              <a:rPr lang="en-US" sz="4800" b="1" dirty="0"/>
              <a:t>’  us is to take over. We been saying ‘freedom’ for 6 years and we </a:t>
            </a:r>
            <a:r>
              <a:rPr lang="en-US" sz="4800" b="1" dirty="0" err="1"/>
              <a:t>ain’t</a:t>
            </a:r>
            <a:r>
              <a:rPr lang="en-US" sz="4800" b="1" dirty="0"/>
              <a:t> got </a:t>
            </a:r>
            <a:r>
              <a:rPr lang="en-US" sz="4800" b="1" dirty="0" err="1"/>
              <a:t>nothin</a:t>
            </a:r>
            <a:r>
              <a:rPr lang="en-US" sz="4800" b="1" dirty="0"/>
              <a:t>’. What we </a:t>
            </a:r>
            <a:r>
              <a:rPr lang="en-US" sz="4800" b="1" dirty="0" err="1"/>
              <a:t>gotta</a:t>
            </a:r>
            <a:r>
              <a:rPr lang="en-US" sz="4800" b="1" dirty="0"/>
              <a:t> start saying now is ‘Black Power’!”</a:t>
            </a:r>
          </a:p>
        </p:txBody>
      </p:sp>
      <p:sp>
        <p:nvSpPr>
          <p:cNvPr id="4" name="TextBox 3">
            <a:extLst>
              <a:ext uri="{FF2B5EF4-FFF2-40B4-BE49-F238E27FC236}">
                <a16:creationId xmlns:a16="http://schemas.microsoft.com/office/drawing/2014/main" id="{B44F46C0-AC4C-7A6B-7043-B7D8522AD21D}"/>
              </a:ext>
            </a:extLst>
          </p:cNvPr>
          <p:cNvSpPr txBox="1"/>
          <p:nvPr/>
        </p:nvSpPr>
        <p:spPr>
          <a:xfrm>
            <a:off x="814437" y="6020791"/>
            <a:ext cx="10552608" cy="553998"/>
          </a:xfrm>
          <a:prstGeom prst="rect">
            <a:avLst/>
          </a:prstGeom>
          <a:solidFill>
            <a:srgbClr val="FFFF00"/>
          </a:solidFill>
        </p:spPr>
        <p:txBody>
          <a:bodyPr wrap="square" rtlCol="0">
            <a:spAutoFit/>
          </a:bodyPr>
          <a:lstStyle/>
          <a:p>
            <a:pPr algn="ctr"/>
            <a:r>
              <a:rPr lang="en-US" sz="3000" b="1" dirty="0"/>
              <a:t>From a speech by Stokely Carmichael upon release in June 1966</a:t>
            </a:r>
          </a:p>
        </p:txBody>
      </p:sp>
    </p:spTree>
    <p:extLst>
      <p:ext uri="{BB962C8B-B14F-4D97-AF65-F5344CB8AC3E}">
        <p14:creationId xmlns:p14="http://schemas.microsoft.com/office/powerpoint/2010/main" val="7263772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(d) </a:t>
            </a:r>
            <a:r>
              <a:rPr lang="en-US" b="1" u="sng" dirty="0">
                <a:solidFill>
                  <a:srgbClr val="7030A0"/>
                </a:solidFill>
              </a:rPr>
              <a:t>Protests, 1966-1974</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8" y="1124993"/>
            <a:ext cx="5384362" cy="5466307"/>
          </a:xfrm>
        </p:spPr>
        <p:txBody>
          <a:bodyPr>
            <a:normAutofit/>
          </a:bodyPr>
          <a:lstStyle/>
          <a:p>
            <a:pPr marL="0" indent="0">
              <a:buNone/>
            </a:pPr>
            <a:r>
              <a:rPr lang="en-US" sz="3000" b="1" dirty="0">
                <a:solidFill>
                  <a:srgbClr val="FF0000"/>
                </a:solidFill>
              </a:rPr>
              <a:t>Stokely Carmichael was a SNCC campaigner &amp; became leader in May 1966. </a:t>
            </a:r>
            <a:r>
              <a:rPr lang="en-US" sz="3000" b="1" dirty="0"/>
              <a:t>Originally supportive of non-violent methods, he got frustrated by slow progress of such peaceful protest. Inspired by Malcolm X, he adopted the same militance – </a:t>
            </a:r>
            <a:r>
              <a:rPr lang="en-US" sz="3000" b="1" dirty="0">
                <a:solidFill>
                  <a:srgbClr val="FF0000"/>
                </a:solidFill>
              </a:rPr>
              <a:t>rejecting white help, radical action &amp; respecting African culture</a:t>
            </a:r>
            <a:r>
              <a:rPr lang="en-US" sz="3000" b="1" dirty="0"/>
              <a:t> – using the term “Black Power!” to attract young African-Americans from poorer areas to improve their lives.</a:t>
            </a:r>
          </a:p>
        </p:txBody>
      </p:sp>
      <p:pic>
        <p:nvPicPr>
          <p:cNvPr id="8196" name="Picture 4" descr="Who was what girl?, Stokely Carmichael AKA Kwame Ture">
            <a:extLst>
              <a:ext uri="{FF2B5EF4-FFF2-40B4-BE49-F238E27FC236}">
                <a16:creationId xmlns:a16="http://schemas.microsoft.com/office/drawing/2014/main" id="{357C1D06-0F13-6AD2-56AC-260D96F3F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285750"/>
            <a:ext cx="5797597" cy="630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793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(d) </a:t>
            </a:r>
            <a:r>
              <a:rPr lang="en-US" b="1" u="sng" dirty="0">
                <a:solidFill>
                  <a:srgbClr val="7030A0"/>
                </a:solidFill>
              </a:rPr>
              <a:t>Protests, 1966-1974</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8" y="1124993"/>
            <a:ext cx="6451162" cy="5466307"/>
          </a:xfrm>
        </p:spPr>
        <p:txBody>
          <a:bodyPr>
            <a:normAutofit lnSpcReduction="10000"/>
          </a:bodyPr>
          <a:lstStyle/>
          <a:p>
            <a:pPr marL="0" indent="0">
              <a:buNone/>
            </a:pPr>
            <a:r>
              <a:rPr lang="en-US" sz="3000" b="1" dirty="0">
                <a:solidFill>
                  <a:srgbClr val="0070C0"/>
                </a:solidFill>
              </a:rPr>
              <a:t>BLACK POWER GREW FOR 4 REASONS:</a:t>
            </a:r>
          </a:p>
          <a:p>
            <a:r>
              <a:rPr lang="en-US" sz="3000" b="1" dirty="0"/>
              <a:t>Many black people were frustrated by slow progress of traditional approach.</a:t>
            </a:r>
          </a:p>
          <a:p>
            <a:r>
              <a:rPr lang="en-US" sz="3000" b="1" dirty="0"/>
              <a:t>The movement expressed the anger many felt about lack of employment opportunities &amp; city “ghettoes.”</a:t>
            </a:r>
          </a:p>
          <a:p>
            <a:r>
              <a:rPr lang="en-US" sz="3000" b="1" dirty="0"/>
              <a:t>SNCC evolved into many Black Power groups &amp; publicity stunts (like the 1968 Olympics) increased awareness.</a:t>
            </a:r>
          </a:p>
          <a:p>
            <a:r>
              <a:rPr lang="en-US" sz="3000" b="1" dirty="0"/>
              <a:t>Black Power groups encouraged African-Americans to be proud of their race, culture &amp; heritage. “Black is beautiful!” chants at meetings.</a:t>
            </a:r>
          </a:p>
          <a:p>
            <a:pPr marL="0" indent="0">
              <a:buNone/>
            </a:pPr>
            <a:endParaRPr lang="en-US" sz="3000" b="1" dirty="0"/>
          </a:p>
        </p:txBody>
      </p:sp>
      <p:pic>
        <p:nvPicPr>
          <p:cNvPr id="9218" name="Picture 2" descr="Happy Birthday to the man that coined the phrase 'Black Power', the late  Kwame Ture aka Stokely Carmichael | Lipstick Alley">
            <a:extLst>
              <a:ext uri="{FF2B5EF4-FFF2-40B4-BE49-F238E27FC236}">
                <a16:creationId xmlns:a16="http://schemas.microsoft.com/office/drawing/2014/main" id="{85E1DA15-AF86-F680-F02C-EF5C9FF0D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9900" y="172618"/>
            <a:ext cx="5130362" cy="6259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214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36565" y="0"/>
            <a:ext cx="11508377" cy="950027"/>
          </a:xfrm>
        </p:spPr>
        <p:txBody>
          <a:bodyPr/>
          <a:lstStyle/>
          <a:p>
            <a:r>
              <a:rPr lang="en-US" b="1" dirty="0">
                <a:solidFill>
                  <a:srgbClr val="00B050"/>
                </a:solidFill>
              </a:rPr>
              <a:t>(a) </a:t>
            </a:r>
            <a:r>
              <a:rPr lang="en-US" b="1" u="sng" dirty="0">
                <a:solidFill>
                  <a:srgbClr val="00B050"/>
                </a:solidFill>
              </a:rPr>
              <a:t>Protests, 1960-63</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36562" y="950026"/>
            <a:ext cx="8057412" cy="5759531"/>
          </a:xfrm>
        </p:spPr>
        <p:txBody>
          <a:bodyPr>
            <a:noAutofit/>
          </a:bodyPr>
          <a:lstStyle/>
          <a:p>
            <a:pPr marL="0" indent="0">
              <a:buNone/>
            </a:pPr>
            <a:r>
              <a:rPr lang="en-US" sz="2700" b="1" dirty="0"/>
              <a:t>The typical response to sit-in protestors was abuse from white segregationists – insults were hurled, they were spat at and food &amp; drink were often thrown at them. Despite much provocation, each protestor knew to meet violence with non-violence. </a:t>
            </a:r>
            <a:r>
              <a:rPr lang="en-US" sz="2700" b="1" dirty="0">
                <a:solidFill>
                  <a:srgbClr val="FF0000"/>
                </a:solidFill>
              </a:rPr>
              <a:t>After arrests, a new policy of “JAIL, NOT BAIL” was begun – attracting media attention, as jails were very overcrowded with peaceful protestors – which garnered even more support for their cause &amp; inspired even more sit-ins. </a:t>
            </a:r>
            <a:r>
              <a:rPr lang="en-US" sz="2700" b="1" dirty="0"/>
              <a:t>The success of student protests took big organizations by surprise but, soon, activists from the NAACP, CORE (Congress of Racial Equality) and SCLC (Southern Christian Leadership Council) began boycotting stores with segregated lunch counters + successfully spread sit-ins in the South &amp; the North. </a:t>
            </a:r>
          </a:p>
        </p:txBody>
      </p:sp>
      <p:pic>
        <p:nvPicPr>
          <p:cNvPr id="2052" name="Picture 4" descr="Today in black history: &quot;Jail-No-Bail&quot; campaign began in S.C.">
            <a:extLst>
              <a:ext uri="{FF2B5EF4-FFF2-40B4-BE49-F238E27FC236}">
                <a16:creationId xmlns:a16="http://schemas.microsoft.com/office/drawing/2014/main" id="{F7AB204E-DC5B-9C87-0058-7ECBB9E97F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3974" y="148443"/>
            <a:ext cx="39116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eb. 6, 1961: &quot;Jail, No Bail&quot; in Rock Hill, South Carolina Sit-Ins - Zinn  Education Project">
            <a:extLst>
              <a:ext uri="{FF2B5EF4-FFF2-40B4-BE49-F238E27FC236}">
                <a16:creationId xmlns:a16="http://schemas.microsoft.com/office/drawing/2014/main" id="{FF3DAC71-EA5E-53C0-80C0-9EB7772875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17" r="30695"/>
          <a:stretch/>
        </p:blipFill>
        <p:spPr bwMode="auto">
          <a:xfrm>
            <a:off x="8174511" y="3471886"/>
            <a:ext cx="3950526" cy="3190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1460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(d) </a:t>
            </a:r>
            <a:r>
              <a:rPr lang="en-US" b="1" u="sng" dirty="0">
                <a:solidFill>
                  <a:srgbClr val="7030A0"/>
                </a:solidFill>
              </a:rPr>
              <a:t>Protests, 1966-1974</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8" y="1124993"/>
            <a:ext cx="6451162" cy="5466307"/>
          </a:xfrm>
        </p:spPr>
        <p:txBody>
          <a:bodyPr>
            <a:normAutofit lnSpcReduction="10000"/>
          </a:bodyPr>
          <a:lstStyle/>
          <a:p>
            <a:pPr marL="0" indent="0">
              <a:buNone/>
            </a:pPr>
            <a:r>
              <a:rPr lang="en-US" sz="3000" b="1" u="sng" dirty="0">
                <a:solidFill>
                  <a:srgbClr val="0070C0"/>
                </a:solidFill>
              </a:rPr>
              <a:t>BLACK POWER SALUTE IN MEXICO ‘68</a:t>
            </a:r>
          </a:p>
          <a:p>
            <a:pPr marL="0" indent="0">
              <a:buNone/>
            </a:pPr>
            <a:r>
              <a:rPr lang="en-US" sz="3000" b="1" dirty="0"/>
              <a:t>Ignoring the calls to boycott the Mexico Olympics, black US athletes chose to show the world their prowess. </a:t>
            </a:r>
            <a:r>
              <a:rPr lang="en-US" sz="3000" b="1" dirty="0">
                <a:solidFill>
                  <a:srgbClr val="FF0000"/>
                </a:solidFill>
              </a:rPr>
              <a:t>TOMMY SMITH + JOHN CARLOS won the Gold &amp; Bronze medals in the 200m Sprint and, during the medal ceremony, they made the Black Power salute (clenched fist) &amp; wore only socks (to highlight poverty of shoeless African-Americans). </a:t>
            </a:r>
            <a:r>
              <a:rPr lang="en-US" sz="3000" b="1" dirty="0"/>
              <a:t>They saw anger &amp; criticism, death threats &amp; got banned from future Olympic Games … but their Black Power salute was seen by millions &amp; got worldwide attention.</a:t>
            </a:r>
          </a:p>
        </p:txBody>
      </p:sp>
      <p:pic>
        <p:nvPicPr>
          <p:cNvPr id="10242" name="Picture 2">
            <a:extLst>
              <a:ext uri="{FF2B5EF4-FFF2-40B4-BE49-F238E27FC236}">
                <a16:creationId xmlns:a16="http://schemas.microsoft.com/office/drawing/2014/main" id="{49AEF257-FA2B-EC57-B0F5-AC5F69D59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2600" y="172618"/>
            <a:ext cx="5232400" cy="654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7083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(d) </a:t>
            </a:r>
            <a:r>
              <a:rPr lang="en-US" b="1" u="sng" dirty="0">
                <a:solidFill>
                  <a:srgbClr val="7030A0"/>
                </a:solidFill>
              </a:rPr>
              <a:t>Protests, 1966-1974</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8" y="962526"/>
            <a:ext cx="5663762" cy="5733007"/>
          </a:xfrm>
        </p:spPr>
        <p:txBody>
          <a:bodyPr>
            <a:normAutofit lnSpcReduction="10000"/>
          </a:bodyPr>
          <a:lstStyle/>
          <a:p>
            <a:pPr marL="0" indent="0">
              <a:buNone/>
            </a:pPr>
            <a:r>
              <a:rPr lang="en-US" sz="3000" b="1" dirty="0"/>
              <a:t>Black Power made moderate Civil Rights campaigners concerned &amp; scared white Americans. </a:t>
            </a:r>
            <a:r>
              <a:rPr lang="en-US" sz="3000" b="1" dirty="0">
                <a:solidFill>
                  <a:srgbClr val="FF0000"/>
                </a:solidFill>
              </a:rPr>
              <a:t>Extreme actions by Black Power groups justified extreme force used by Police against all protestors. </a:t>
            </a:r>
          </a:p>
          <a:p>
            <a:pPr marL="0" indent="0">
              <a:buNone/>
            </a:pPr>
            <a:r>
              <a:rPr lang="en-US" sz="3000" b="1" dirty="0"/>
              <a:t>Black Power had a positive impact too. </a:t>
            </a:r>
            <a:r>
              <a:rPr lang="en-US" sz="3000" b="1" dirty="0">
                <a:solidFill>
                  <a:srgbClr val="0070C0"/>
                </a:solidFill>
              </a:rPr>
              <a:t>Malcolm X’s legacy continued &amp; more African-Americans took pride in their roots. This inspired self-confidence in young black people &amp; encouraged projects to improve their living conditions. Economic &amp; Social focus helped to address these issues long after.</a:t>
            </a:r>
          </a:p>
        </p:txBody>
      </p:sp>
      <p:pic>
        <p:nvPicPr>
          <p:cNvPr id="11266" name="Picture 2" descr="Black-power GIFs - Get the best GIF on GIPHY">
            <a:extLst>
              <a:ext uri="{FF2B5EF4-FFF2-40B4-BE49-F238E27FC236}">
                <a16:creationId xmlns:a16="http://schemas.microsoft.com/office/drawing/2014/main" id="{5EE2B7C4-5B04-78DD-0DB7-399C6A35B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0" y="172619"/>
            <a:ext cx="6096000" cy="32639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Lol Black Is Beautiful GIF - Lol Black Is Beautiful - Discover &amp; Share GIFs">
            <a:extLst>
              <a:ext uri="{FF2B5EF4-FFF2-40B4-BE49-F238E27FC236}">
                <a16:creationId xmlns:a16="http://schemas.microsoft.com/office/drawing/2014/main" id="{7D91285E-2847-3F37-D55E-56E64BDAC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575049"/>
            <a:ext cx="6134100" cy="311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657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(d) </a:t>
            </a:r>
            <a:r>
              <a:rPr lang="en-US" b="1" u="sng" dirty="0">
                <a:solidFill>
                  <a:srgbClr val="7030A0"/>
                </a:solidFill>
              </a:rPr>
              <a:t>Protests, 1966-1974</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9" y="962526"/>
            <a:ext cx="5993962" cy="5895474"/>
          </a:xfrm>
        </p:spPr>
        <p:txBody>
          <a:bodyPr>
            <a:normAutofit/>
          </a:bodyPr>
          <a:lstStyle/>
          <a:p>
            <a:pPr marL="0" indent="0">
              <a:buNone/>
            </a:pPr>
            <a:r>
              <a:rPr lang="en-US" b="1" dirty="0"/>
              <a:t>The Black Panther Party was founded in Oakland, California in Oct. 1966. </a:t>
            </a:r>
            <a:r>
              <a:rPr lang="en-US" b="1" dirty="0">
                <a:solidFill>
                  <a:srgbClr val="FF0000"/>
                </a:solidFill>
              </a:rPr>
              <a:t>BOBBY SEALE + HUEY NEWTON saw it as a political Black Power group &amp; it only had 2,000 members at its peak across 25 US cities. Members wore black berets, black trousers &amp; black leather belts (plus guns too). </a:t>
            </a:r>
            <a:r>
              <a:rPr lang="en-US" b="1" dirty="0"/>
              <a:t>Despite the distinctive &amp; dangerous look, they actually were willing to work with white people who shared their beliefs. Their most notorious action was “Patrolling the Pigs” (stalking the Police to stop violence) &amp; Communist views meant FBI monitoring of them.</a:t>
            </a:r>
            <a:endParaRPr lang="en-US" b="1" dirty="0">
              <a:solidFill>
                <a:srgbClr val="0070C0"/>
              </a:solidFill>
            </a:endParaRPr>
          </a:p>
        </p:txBody>
      </p:sp>
      <p:pic>
        <p:nvPicPr>
          <p:cNvPr id="12290" name="Picture 2" descr="Food Is Political. #Periodt">
            <a:extLst>
              <a:ext uri="{FF2B5EF4-FFF2-40B4-BE49-F238E27FC236}">
                <a16:creationId xmlns:a16="http://schemas.microsoft.com/office/drawing/2014/main" id="{2013ECFC-45E8-386B-838D-3B76951173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5702" y="172619"/>
            <a:ext cx="5765358" cy="265948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he Educated Field Negro | Black panther party, Black panthers movement,  Black history">
            <a:extLst>
              <a:ext uri="{FF2B5EF4-FFF2-40B4-BE49-F238E27FC236}">
                <a16:creationId xmlns:a16="http://schemas.microsoft.com/office/drawing/2014/main" id="{FB6DB282-75F9-17F0-66D2-AF5BE34CA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5701" y="2917008"/>
            <a:ext cx="5807124" cy="3768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4939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3F3CD5-9ADC-F314-A98D-6E621DFA6240}"/>
              </a:ext>
            </a:extLst>
          </p:cNvPr>
          <p:cNvPicPr>
            <a:picLocks noChangeAspect="1"/>
          </p:cNvPicPr>
          <p:nvPr/>
        </p:nvPicPr>
        <p:blipFill rotWithShape="1">
          <a:blip r:embed="rId2"/>
          <a:srcRect l="20425" t="2179" r="18954" b="25708"/>
          <a:stretch/>
        </p:blipFill>
        <p:spPr>
          <a:xfrm>
            <a:off x="1409700" y="160085"/>
            <a:ext cx="9372600" cy="6537830"/>
          </a:xfrm>
          <a:prstGeom prst="rect">
            <a:avLst/>
          </a:prstGeom>
        </p:spPr>
      </p:pic>
    </p:spTree>
    <p:extLst>
      <p:ext uri="{BB962C8B-B14F-4D97-AF65-F5344CB8AC3E}">
        <p14:creationId xmlns:p14="http://schemas.microsoft.com/office/powerpoint/2010/main" val="14865895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(d) </a:t>
            </a:r>
            <a:r>
              <a:rPr lang="en-US" b="1" u="sng" dirty="0">
                <a:solidFill>
                  <a:srgbClr val="7030A0"/>
                </a:solidFill>
              </a:rPr>
              <a:t>Protests, 1966-1974</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8" y="962526"/>
            <a:ext cx="5282762" cy="5733007"/>
          </a:xfrm>
        </p:spPr>
        <p:txBody>
          <a:bodyPr>
            <a:normAutofit/>
          </a:bodyPr>
          <a:lstStyle/>
          <a:p>
            <a:pPr marL="0" indent="0">
              <a:buNone/>
            </a:pPr>
            <a:r>
              <a:rPr lang="en-US" sz="3000" b="1" dirty="0"/>
              <a:t>The Black Panthers were very successful with schemes to help poorer communities to improve their lives:</a:t>
            </a:r>
          </a:p>
          <a:p>
            <a:r>
              <a:rPr lang="en-US" sz="3000" b="1" dirty="0">
                <a:solidFill>
                  <a:srgbClr val="0070C0"/>
                </a:solidFill>
              </a:rPr>
              <a:t>Medical Clinics to provide free healthcare for black people</a:t>
            </a:r>
          </a:p>
          <a:p>
            <a:r>
              <a:rPr lang="en-US" sz="3000" b="1" dirty="0">
                <a:solidFill>
                  <a:srgbClr val="0070C0"/>
                </a:solidFill>
              </a:rPr>
              <a:t>Breakfast Clubs for black kids before Schools opened</a:t>
            </a:r>
          </a:p>
          <a:p>
            <a:r>
              <a:rPr lang="en-US" sz="3000" b="1" dirty="0">
                <a:solidFill>
                  <a:srgbClr val="0070C0"/>
                </a:solidFill>
              </a:rPr>
              <a:t>Free shoes for black kids</a:t>
            </a:r>
          </a:p>
          <a:p>
            <a:r>
              <a:rPr lang="en-US" sz="3000" b="1" dirty="0">
                <a:solidFill>
                  <a:srgbClr val="0070C0"/>
                </a:solidFill>
              </a:rPr>
              <a:t>Black History lessons</a:t>
            </a:r>
          </a:p>
          <a:p>
            <a:r>
              <a:rPr lang="en-US" sz="3000" b="1" dirty="0">
                <a:solidFill>
                  <a:srgbClr val="0070C0"/>
                </a:solidFill>
              </a:rPr>
              <a:t>Co-operation between gangs to reduce street violence</a:t>
            </a:r>
          </a:p>
          <a:p>
            <a:pPr marL="0" indent="0">
              <a:buNone/>
            </a:pPr>
            <a:endParaRPr lang="en-US" sz="3000" b="1" dirty="0">
              <a:solidFill>
                <a:srgbClr val="0070C0"/>
              </a:solidFill>
            </a:endParaRPr>
          </a:p>
        </p:txBody>
      </p:sp>
      <p:pic>
        <p:nvPicPr>
          <p:cNvPr id="14338" name="Picture 2" descr="The Black Panther Party and the Free Breakfast for Children Program | AAIHS">
            <a:extLst>
              <a:ext uri="{FF2B5EF4-FFF2-40B4-BE49-F238E27FC236}">
                <a16:creationId xmlns:a16="http://schemas.microsoft.com/office/drawing/2014/main" id="{7CDBB2DB-EEFD-7F78-87B0-A69778EFDC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711"/>
          <a:stretch/>
        </p:blipFill>
        <p:spPr bwMode="auto">
          <a:xfrm>
            <a:off x="5829300" y="172619"/>
            <a:ext cx="6120962" cy="6512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2283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838200" y="124495"/>
            <a:ext cx="10515600" cy="1198980"/>
          </a:xfrm>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22321" y="1567447"/>
            <a:ext cx="11947358" cy="5594685"/>
          </a:xfrm>
        </p:spPr>
        <p:txBody>
          <a:bodyPr>
            <a:normAutofit fontScale="77500" lnSpcReduction="20000"/>
          </a:bodyPr>
          <a:lstStyle/>
          <a:p>
            <a:pPr marL="0" indent="0" algn="ctr">
              <a:buNone/>
            </a:pPr>
            <a:r>
              <a:rPr lang="en-US" sz="7200" b="1" i="1" dirty="0">
                <a:solidFill>
                  <a:srgbClr val="0070C0"/>
                </a:solidFill>
              </a:rPr>
              <a:t>‘The main impact of the Black Power movement was to drive away white </a:t>
            </a:r>
            <a:r>
              <a:rPr lang="en-US" sz="7200" b="1" i="1">
                <a:solidFill>
                  <a:srgbClr val="0070C0"/>
                </a:solidFill>
              </a:rPr>
              <a:t>supporters of Civil </a:t>
            </a:r>
            <a:r>
              <a:rPr lang="en-US" sz="7200" b="1" i="1" dirty="0">
                <a:solidFill>
                  <a:srgbClr val="0070C0"/>
                </a:solidFill>
              </a:rPr>
              <a:t>Rights.’ </a:t>
            </a:r>
          </a:p>
          <a:p>
            <a:pPr marL="0" indent="0" algn="ctr">
              <a:buNone/>
            </a:pPr>
            <a:r>
              <a:rPr lang="en-US" sz="7200" b="1" dirty="0"/>
              <a:t>How far do you agree?</a:t>
            </a:r>
          </a:p>
          <a:p>
            <a:pPr marL="0" indent="0">
              <a:buNone/>
            </a:pPr>
            <a:r>
              <a:rPr lang="en-US" sz="4800" dirty="0"/>
              <a:t>You may use the following in your answer:</a:t>
            </a:r>
          </a:p>
          <a:p>
            <a:pPr lvl="3"/>
            <a:r>
              <a:rPr lang="en-US" sz="4000" dirty="0"/>
              <a:t>Driving away white supporters of Civil Rights </a:t>
            </a:r>
          </a:p>
          <a:p>
            <a:pPr lvl="3"/>
            <a:r>
              <a:rPr lang="en-US" sz="4000" dirty="0"/>
              <a:t>Improving life in the ghettoes</a:t>
            </a:r>
          </a:p>
          <a:p>
            <a:pPr marL="0" indent="0">
              <a:buNone/>
            </a:pPr>
            <a:r>
              <a:rPr lang="en-US" sz="4800" dirty="0"/>
              <a:t>You </a:t>
            </a:r>
            <a:r>
              <a:rPr lang="en-US" sz="4800" b="1" dirty="0"/>
              <a:t>must</a:t>
            </a:r>
            <a:r>
              <a:rPr lang="en-US" sz="4800" dirty="0"/>
              <a:t> also use information of your own.</a:t>
            </a:r>
          </a:p>
          <a:p>
            <a:pPr marL="0" indent="0" algn="ctr">
              <a:buNone/>
            </a:pPr>
            <a:r>
              <a:rPr lang="en-US" sz="7200" b="1" dirty="0">
                <a:solidFill>
                  <a:srgbClr val="FF0000"/>
                </a:solidFill>
              </a:rPr>
              <a:t>(16 marks)</a:t>
            </a:r>
          </a:p>
        </p:txBody>
      </p:sp>
    </p:spTree>
    <p:extLst>
      <p:ext uri="{BB962C8B-B14F-4D97-AF65-F5344CB8AC3E}">
        <p14:creationId xmlns:p14="http://schemas.microsoft.com/office/powerpoint/2010/main" val="23573564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(d) </a:t>
            </a:r>
            <a:r>
              <a:rPr lang="en-US" b="1" u="sng" dirty="0">
                <a:solidFill>
                  <a:srgbClr val="7030A0"/>
                </a:solidFill>
              </a:rPr>
              <a:t>Protests, 1966-1974</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6" y="962526"/>
            <a:ext cx="8231399" cy="5582653"/>
          </a:xfrm>
        </p:spPr>
        <p:txBody>
          <a:bodyPr>
            <a:normAutofit/>
          </a:bodyPr>
          <a:lstStyle/>
          <a:p>
            <a:pPr marL="0" indent="0">
              <a:buNone/>
            </a:pPr>
            <a:r>
              <a:rPr lang="en-US" b="1" dirty="0"/>
              <a:t>Just 2 weeks after the signing of the Civil Rights Act 1964, a large riot occurred in New York – it showed that people were still very angry &amp; determined to take direct action. </a:t>
            </a:r>
            <a:r>
              <a:rPr lang="en-US" b="1" dirty="0">
                <a:solidFill>
                  <a:srgbClr val="FF0000"/>
                </a:solidFill>
              </a:rPr>
              <a:t>1964-1968 saw 329 major riots in over 257 US cities; 200 people died; 1,000s were injured; 10,000 plus were arrested &amp; over $1 billion worth of damage was done. </a:t>
            </a:r>
            <a:r>
              <a:rPr lang="en-US" b="1" dirty="0">
                <a:solidFill>
                  <a:srgbClr val="0070C0"/>
                </a:solidFill>
              </a:rPr>
              <a:t>The largest riot was in Watts, L.A., 11</a:t>
            </a:r>
            <a:r>
              <a:rPr lang="en-US" b="1" baseline="30000" dirty="0">
                <a:solidFill>
                  <a:srgbClr val="0070C0"/>
                </a:solidFill>
              </a:rPr>
              <a:t>th</a:t>
            </a:r>
            <a:r>
              <a:rPr lang="en-US" b="1" dirty="0">
                <a:solidFill>
                  <a:srgbClr val="0070C0"/>
                </a:solidFill>
              </a:rPr>
              <a:t> to 17</a:t>
            </a:r>
            <a:r>
              <a:rPr lang="en-US" b="1" baseline="30000" dirty="0">
                <a:solidFill>
                  <a:srgbClr val="0070C0"/>
                </a:solidFill>
              </a:rPr>
              <a:t>th</a:t>
            </a:r>
            <a:r>
              <a:rPr lang="en-US" b="1" dirty="0">
                <a:solidFill>
                  <a:srgbClr val="0070C0"/>
                </a:solidFill>
              </a:rPr>
              <a:t> Aug. 1965</a:t>
            </a:r>
            <a:r>
              <a:rPr lang="en-US" b="1" dirty="0"/>
              <a:t>; </a:t>
            </a:r>
            <a:r>
              <a:rPr lang="en-US" b="1" u="sng" dirty="0">
                <a:solidFill>
                  <a:srgbClr val="FF0000"/>
                </a:solidFill>
              </a:rPr>
              <a:t>MARQUETTE FRYE </a:t>
            </a:r>
            <a:r>
              <a:rPr lang="en-US" b="1" dirty="0">
                <a:solidFill>
                  <a:srgbClr val="FF0000"/>
                </a:solidFill>
              </a:rPr>
              <a:t>was arrested for DUI, he resisted arrest … </a:t>
            </a:r>
            <a:r>
              <a:rPr lang="en-US" b="1" dirty="0"/>
              <a:t>but rumors swirled Police had beaten his mother &amp; pregnant girlfriend</a:t>
            </a:r>
            <a:r>
              <a:rPr lang="en-US" b="1" dirty="0">
                <a:solidFill>
                  <a:srgbClr val="FF0000"/>
                </a:solidFill>
              </a:rPr>
              <a:t>; after violent clashes, 14,000 California National Guards were sent to enforce a curfew &amp; to restore order. In the end, 34 were dead, 1000 injured, 4000 arrested &amp; hundreds of shops + homes severely damaged.</a:t>
            </a:r>
          </a:p>
        </p:txBody>
      </p:sp>
      <p:pic>
        <p:nvPicPr>
          <p:cNvPr id="1026" name="Picture 2" descr="Marquette Frye (1944-1986) •">
            <a:extLst>
              <a:ext uri="{FF2B5EF4-FFF2-40B4-BE49-F238E27FC236}">
                <a16:creationId xmlns:a16="http://schemas.microsoft.com/office/drawing/2014/main" id="{B4BDFCFA-16F8-47B9-816E-24BE068DA2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73" r="5847"/>
          <a:stretch/>
        </p:blipFill>
        <p:spPr bwMode="auto">
          <a:xfrm>
            <a:off x="8557357" y="200603"/>
            <a:ext cx="3477126" cy="6484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1127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(d) </a:t>
            </a:r>
            <a:r>
              <a:rPr lang="en-US" b="1" u="sng" dirty="0">
                <a:solidFill>
                  <a:srgbClr val="7030A0"/>
                </a:solidFill>
              </a:rPr>
              <a:t>Protests, 1966-1974</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6" y="962526"/>
            <a:ext cx="6267348" cy="5895474"/>
          </a:xfrm>
        </p:spPr>
        <p:txBody>
          <a:bodyPr>
            <a:noAutofit/>
          </a:bodyPr>
          <a:lstStyle/>
          <a:p>
            <a:pPr marL="0" indent="0">
              <a:buNone/>
            </a:pPr>
            <a:r>
              <a:rPr lang="en-US" sz="2700" b="1" dirty="0"/>
              <a:t>In 1968, the KERNER REPORT was set up to investigate the Riots. It was inconclusive about which group started riots, but stated the following causes:</a:t>
            </a:r>
          </a:p>
          <a:p>
            <a:r>
              <a:rPr lang="en-US" sz="2700" b="1" dirty="0">
                <a:solidFill>
                  <a:srgbClr val="FF0000"/>
                </a:solidFill>
              </a:rPr>
              <a:t>Frustration &amp; anger at the poor living conditions in ghettos caused by segregation &amp; discrimination.</a:t>
            </a:r>
          </a:p>
          <a:p>
            <a:r>
              <a:rPr lang="en-US" sz="2700" b="1" dirty="0">
                <a:solidFill>
                  <a:srgbClr val="FF0000"/>
                </a:solidFill>
              </a:rPr>
              <a:t>Failure of Police to respond</a:t>
            </a:r>
          </a:p>
          <a:p>
            <a:r>
              <a:rPr lang="en-US" sz="2700" b="1" dirty="0">
                <a:solidFill>
                  <a:srgbClr val="FF0000"/>
                </a:solidFill>
              </a:rPr>
              <a:t>Unfair treatment by the Police, whose use of violence made situations worse.</a:t>
            </a:r>
          </a:p>
          <a:p>
            <a:pPr marL="0" indent="0">
              <a:buNone/>
            </a:pPr>
            <a:r>
              <a:rPr lang="en-US" sz="2700" b="1" dirty="0"/>
              <a:t>Recommendations to set up more social </a:t>
            </a:r>
            <a:r>
              <a:rPr lang="en-US" sz="2700" b="1" dirty="0" err="1"/>
              <a:t>programmes</a:t>
            </a:r>
            <a:r>
              <a:rPr lang="en-US" sz="2700" b="1" dirty="0"/>
              <a:t> were never put in place, however, as Richard Nixon became President in Jan. 1969 + it was ignored.</a:t>
            </a:r>
          </a:p>
        </p:txBody>
      </p:sp>
      <p:pic>
        <p:nvPicPr>
          <p:cNvPr id="2050" name="Picture 2" descr="Watts riots - Wikipedia">
            <a:extLst>
              <a:ext uri="{FF2B5EF4-FFF2-40B4-BE49-F238E27FC236}">
                <a16:creationId xmlns:a16="http://schemas.microsoft.com/office/drawing/2014/main" id="{05A18785-9AC3-85CF-0EB6-7A70C93E08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73" r="3908"/>
          <a:stretch/>
        </p:blipFill>
        <p:spPr bwMode="auto">
          <a:xfrm>
            <a:off x="6509084" y="172619"/>
            <a:ext cx="5594530" cy="6372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3675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C7BF-61C6-7404-46D6-DFD9D6E1F706}"/>
              </a:ext>
            </a:extLst>
          </p:cNvPr>
          <p:cNvSpPr>
            <a:spLocks noGrp="1"/>
          </p:cNvSpPr>
          <p:nvPr>
            <p:ph idx="1"/>
          </p:nvPr>
        </p:nvSpPr>
        <p:spPr>
          <a:xfrm>
            <a:off x="819696" y="283211"/>
            <a:ext cx="10552608" cy="4601610"/>
          </a:xfrm>
          <a:solidFill>
            <a:srgbClr val="FFC000"/>
          </a:solidFill>
        </p:spPr>
        <p:txBody>
          <a:bodyPr>
            <a:noAutofit/>
          </a:bodyPr>
          <a:lstStyle/>
          <a:p>
            <a:pPr marL="0" indent="0" algn="ctr">
              <a:buNone/>
            </a:pPr>
            <a:r>
              <a:rPr lang="en-US" sz="3600" b="1" dirty="0"/>
              <a:t>‘Despite the civil rights gains of the 1960s, however, racial discrimination &amp; repression remained a significant factor in American life. Even after President Johnson declared a war on poverty &amp; MLK initiated a Poor People’s Campaign in 1968, the distribution of the nation’s wealth &amp; income moved towards greater inequality in the 1970s. Civil Rights advocates acknowledged that desegregation had not brought significant improvement in the lives of poor blacks.’</a:t>
            </a:r>
          </a:p>
        </p:txBody>
      </p:sp>
      <p:sp>
        <p:nvSpPr>
          <p:cNvPr id="4" name="TextBox 3">
            <a:extLst>
              <a:ext uri="{FF2B5EF4-FFF2-40B4-BE49-F238E27FC236}">
                <a16:creationId xmlns:a16="http://schemas.microsoft.com/office/drawing/2014/main" id="{B44F46C0-AC4C-7A6B-7043-B7D8522AD21D}"/>
              </a:ext>
            </a:extLst>
          </p:cNvPr>
          <p:cNvSpPr txBox="1"/>
          <p:nvPr/>
        </p:nvSpPr>
        <p:spPr>
          <a:xfrm>
            <a:off x="1236016" y="5154517"/>
            <a:ext cx="9719967" cy="553998"/>
          </a:xfrm>
          <a:prstGeom prst="rect">
            <a:avLst/>
          </a:prstGeom>
          <a:solidFill>
            <a:srgbClr val="FFFF00"/>
          </a:solidFill>
        </p:spPr>
        <p:txBody>
          <a:bodyPr wrap="square" rtlCol="0">
            <a:spAutoFit/>
          </a:bodyPr>
          <a:lstStyle/>
          <a:p>
            <a:pPr algn="ctr"/>
            <a:r>
              <a:rPr lang="en-US" sz="3000" b="1" dirty="0"/>
              <a:t>From a book about US History &amp; Culture, published in 1996</a:t>
            </a:r>
          </a:p>
        </p:txBody>
      </p:sp>
      <p:sp>
        <p:nvSpPr>
          <p:cNvPr id="2" name="TextBox 1">
            <a:extLst>
              <a:ext uri="{FF2B5EF4-FFF2-40B4-BE49-F238E27FC236}">
                <a16:creationId xmlns:a16="http://schemas.microsoft.com/office/drawing/2014/main" id="{3FEE63CC-B9F2-211D-4089-8639CDE1F45C}"/>
              </a:ext>
            </a:extLst>
          </p:cNvPr>
          <p:cNvSpPr txBox="1"/>
          <p:nvPr/>
        </p:nvSpPr>
        <p:spPr>
          <a:xfrm>
            <a:off x="275399" y="5978211"/>
            <a:ext cx="11641200" cy="430887"/>
          </a:xfrm>
          <a:prstGeom prst="rect">
            <a:avLst/>
          </a:prstGeom>
          <a:noFill/>
        </p:spPr>
        <p:txBody>
          <a:bodyPr wrap="none" rtlCol="0">
            <a:spAutoFit/>
          </a:bodyPr>
          <a:lstStyle/>
          <a:p>
            <a:r>
              <a:rPr lang="en-US" sz="2200" b="1" dirty="0"/>
              <a:t>What impression does the author give about progress made in African-American civil rights? </a:t>
            </a:r>
            <a:r>
              <a:rPr lang="en-US" sz="2200" b="1" dirty="0">
                <a:solidFill>
                  <a:srgbClr val="FF0000"/>
                </a:solidFill>
              </a:rPr>
              <a:t>(6m) </a:t>
            </a:r>
          </a:p>
        </p:txBody>
      </p:sp>
    </p:spTree>
    <p:extLst>
      <p:ext uri="{BB962C8B-B14F-4D97-AF65-F5344CB8AC3E}">
        <p14:creationId xmlns:p14="http://schemas.microsoft.com/office/powerpoint/2010/main" val="10249493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(d) </a:t>
            </a:r>
            <a:r>
              <a:rPr lang="en-US" b="1" u="sng" dirty="0">
                <a:solidFill>
                  <a:srgbClr val="7030A0"/>
                </a:solidFill>
              </a:rPr>
              <a:t>Protests, 1966-1974</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6" y="962526"/>
            <a:ext cx="6267348" cy="5895474"/>
          </a:xfrm>
        </p:spPr>
        <p:txBody>
          <a:bodyPr>
            <a:noAutofit/>
          </a:bodyPr>
          <a:lstStyle/>
          <a:p>
            <a:pPr marL="0" indent="0">
              <a:buNone/>
            </a:pPr>
            <a:r>
              <a:rPr lang="en-US" sz="2700" b="1" dirty="0"/>
              <a:t>The problem with the Race riots of the mid-1960s was that they lost sympathy of white supporters &amp; increased fear of young African Americans. The media often exaggerated portrayals of civil rights campaigners as lawless thugs intent on rioting. Money was given by the Federal Government to improve living conditions in ghettos, but many States spent this on weapons &amp; Police training to deal with riots … not their cause. Positively, the focus of the Civil Rights campaign moved towards social &amp; economic problems. Overall, however, rioting overshadowed MLK’s peaceful protests &amp; non-violence.</a:t>
            </a:r>
          </a:p>
        </p:txBody>
      </p:sp>
      <p:pic>
        <p:nvPicPr>
          <p:cNvPr id="2050" name="Picture 2" descr="Watts riots - Wikipedia">
            <a:extLst>
              <a:ext uri="{FF2B5EF4-FFF2-40B4-BE49-F238E27FC236}">
                <a16:creationId xmlns:a16="http://schemas.microsoft.com/office/drawing/2014/main" id="{05A18785-9AC3-85CF-0EB6-7A70C93E08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73" r="3908"/>
          <a:stretch/>
        </p:blipFill>
        <p:spPr bwMode="auto">
          <a:xfrm>
            <a:off x="6509084" y="172619"/>
            <a:ext cx="5594530" cy="6372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752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36565" y="0"/>
            <a:ext cx="11508377" cy="950027"/>
          </a:xfrm>
        </p:spPr>
        <p:txBody>
          <a:bodyPr/>
          <a:lstStyle/>
          <a:p>
            <a:r>
              <a:rPr lang="en-US" b="1" dirty="0">
                <a:solidFill>
                  <a:srgbClr val="00B050"/>
                </a:solidFill>
              </a:rPr>
              <a:t>(a) </a:t>
            </a:r>
            <a:r>
              <a:rPr lang="en-US" b="1" u="sng" dirty="0">
                <a:solidFill>
                  <a:srgbClr val="00B050"/>
                </a:solidFill>
              </a:rPr>
              <a:t>Protests, 1960-63</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36563" y="950026"/>
            <a:ext cx="6133608" cy="5759531"/>
          </a:xfrm>
        </p:spPr>
        <p:txBody>
          <a:bodyPr>
            <a:noAutofit/>
          </a:bodyPr>
          <a:lstStyle/>
          <a:p>
            <a:pPr marL="0" indent="0">
              <a:buNone/>
            </a:pPr>
            <a:r>
              <a:rPr lang="en-US" b="1" dirty="0">
                <a:solidFill>
                  <a:srgbClr val="FF0000"/>
                </a:solidFill>
              </a:rPr>
              <a:t>NAACP + SCLC leader, ELLA BAKER,  arranged for MLK to visit Greensboro to address the student protestors. Baker also arranged for Shaw University students to meet up to discuss a way forward. </a:t>
            </a:r>
            <a:r>
              <a:rPr lang="en-US" b="1" dirty="0"/>
              <a:t>MLK wanted all the student protestors to join SCLC, but Baker wanted them to set up their own Civil Rights group. </a:t>
            </a:r>
            <a:r>
              <a:rPr lang="en-US" b="1" dirty="0">
                <a:solidFill>
                  <a:srgbClr val="FF0000"/>
                </a:solidFill>
              </a:rPr>
              <a:t>At the Shaw University meeting on 15</a:t>
            </a:r>
            <a:r>
              <a:rPr lang="en-US" b="1" baseline="30000" dirty="0">
                <a:solidFill>
                  <a:srgbClr val="FF0000"/>
                </a:solidFill>
              </a:rPr>
              <a:t>th</a:t>
            </a:r>
            <a:r>
              <a:rPr lang="en-US" b="1" dirty="0">
                <a:solidFill>
                  <a:srgbClr val="FF0000"/>
                </a:solidFill>
              </a:rPr>
              <a:t> April 1960, the SNCC (Student Nonviolent Co-ordinating Committee, known as “Snick”) was established &amp; the SCLC gave them a grant of financial assistance.</a:t>
            </a:r>
          </a:p>
        </p:txBody>
      </p:sp>
      <p:pic>
        <p:nvPicPr>
          <p:cNvPr id="3074" name="Picture 2" descr="Ella Baker - Wikipedia">
            <a:extLst>
              <a:ext uri="{FF2B5EF4-FFF2-40B4-BE49-F238E27FC236}">
                <a16:creationId xmlns:a16="http://schemas.microsoft.com/office/drawing/2014/main" id="{1FBD86C1-07F6-57B1-BB5B-10905B401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1" y="148442"/>
            <a:ext cx="5785264" cy="32420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NCC - Definition, Civil Rights &amp; Leaders - HISTORY">
            <a:extLst>
              <a:ext uri="{FF2B5EF4-FFF2-40B4-BE49-F238E27FC236}">
                <a16:creationId xmlns:a16="http://schemas.microsoft.com/office/drawing/2014/main" id="{530EF1B6-6A14-C1F8-B4E3-A349F048A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170" y="3515098"/>
            <a:ext cx="5785264" cy="3194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3295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(d) </a:t>
            </a:r>
            <a:r>
              <a:rPr lang="en-US" b="1" u="sng" dirty="0">
                <a:solidFill>
                  <a:srgbClr val="7030A0"/>
                </a:solidFill>
              </a:rPr>
              <a:t>Protests, 1966-1974</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5" y="962526"/>
            <a:ext cx="7506602" cy="5895474"/>
          </a:xfrm>
        </p:spPr>
        <p:txBody>
          <a:bodyPr>
            <a:noAutofit/>
          </a:bodyPr>
          <a:lstStyle/>
          <a:p>
            <a:pPr marL="0" indent="0">
              <a:buNone/>
            </a:pPr>
            <a:r>
              <a:rPr lang="en-US" sz="2600" b="1" dirty="0"/>
              <a:t>MLK announced, on 7</a:t>
            </a:r>
            <a:r>
              <a:rPr lang="en-US" sz="2600" b="1" baseline="30000" dirty="0"/>
              <a:t>th</a:t>
            </a:r>
            <a:r>
              <a:rPr lang="en-US" sz="2600" b="1" dirty="0"/>
              <a:t> Jan. 1966, that the Chicago Freedom Movement was aiming to improve the terrible conditions in one of the worst ghettos in America. They launched “OPERATION BREADBASKET” to improve HOUSING, EDUCATION &amp; EMPLOYMENT by boycotting &amp; pressurizing Businesses into employing more poor black citizens. MLK met with City Officials to try to convince them to improve living conditions. In July 1966, however, Race Riots broke out and August 1966 saw a protest march end with marchers being pelted with bricks, rocks &amp; glass bottles. MLK reached an agreement with the Chicago Mayor to build public housing &amp; for Mortgage Bankers Association to agree mortgages irrespective of race. But, in the end, the Chicago authorities relented on these agreements &amp; little changed there.</a:t>
            </a:r>
          </a:p>
        </p:txBody>
      </p:sp>
      <p:pic>
        <p:nvPicPr>
          <p:cNvPr id="1026" name="Picture 2" descr="Fair Housing History Lesson: The Chicago Freedom Movement - Fair Housing  Council of Oregon">
            <a:extLst>
              <a:ext uri="{FF2B5EF4-FFF2-40B4-BE49-F238E27FC236}">
                <a16:creationId xmlns:a16="http://schemas.microsoft.com/office/drawing/2014/main" id="{EFA3FCEB-6259-30FB-6DA3-53B8D97C15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423"/>
          <a:stretch/>
        </p:blipFill>
        <p:spPr bwMode="auto">
          <a:xfrm>
            <a:off x="7845446" y="172619"/>
            <a:ext cx="4190144" cy="660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9195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(d) </a:t>
            </a:r>
            <a:r>
              <a:rPr lang="en-US" b="1" u="sng" dirty="0">
                <a:solidFill>
                  <a:srgbClr val="7030A0"/>
                </a:solidFill>
              </a:rPr>
              <a:t>Protests, 1966-1974</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5" y="962526"/>
            <a:ext cx="7278002" cy="5895474"/>
          </a:xfrm>
        </p:spPr>
        <p:txBody>
          <a:bodyPr>
            <a:noAutofit/>
          </a:bodyPr>
          <a:lstStyle/>
          <a:p>
            <a:pPr marL="0" indent="0">
              <a:buNone/>
            </a:pPr>
            <a:r>
              <a:rPr lang="en-US" sz="2600" b="1" dirty="0"/>
              <a:t>MLK also announced the </a:t>
            </a:r>
            <a:r>
              <a:rPr lang="en-US" sz="2600" b="1" dirty="0">
                <a:solidFill>
                  <a:srgbClr val="FF0000"/>
                </a:solidFill>
              </a:rPr>
              <a:t>“POOR PEOPLE’S CAMPAIGN” </a:t>
            </a:r>
            <a:r>
              <a:rPr lang="en-US" sz="2600" b="1" dirty="0"/>
              <a:t>in December 1967. It was to help all races, not just blacks – Mexican Americans, Native Americans &amp; poor white Americans too. Their demands were:</a:t>
            </a:r>
          </a:p>
          <a:p>
            <a:r>
              <a:rPr lang="en-US" sz="2600" b="1" dirty="0">
                <a:solidFill>
                  <a:srgbClr val="FF0000"/>
                </a:solidFill>
              </a:rPr>
              <a:t>Extension of welfare to help unemployed</a:t>
            </a:r>
          </a:p>
          <a:p>
            <a:r>
              <a:rPr lang="en-US" sz="2600" b="1" dirty="0">
                <a:solidFill>
                  <a:srgbClr val="FF0000"/>
                </a:solidFill>
              </a:rPr>
              <a:t>Fair minimum wage</a:t>
            </a:r>
          </a:p>
          <a:p>
            <a:r>
              <a:rPr lang="en-US" sz="2600" b="1" dirty="0">
                <a:solidFill>
                  <a:srgbClr val="FF0000"/>
                </a:solidFill>
              </a:rPr>
              <a:t>Education of poor adults &amp; children to boost self-esteem &amp; employment hopes</a:t>
            </a:r>
          </a:p>
          <a:p>
            <a:pPr marL="0" indent="0">
              <a:buNone/>
            </a:pPr>
            <a:r>
              <a:rPr lang="en-US" sz="2600" b="1" dirty="0"/>
              <a:t>Focused on Washington DC, protestors set up temporary shelters near Congress to make their point. </a:t>
            </a:r>
            <a:r>
              <a:rPr lang="en-US" sz="2600" b="1" dirty="0">
                <a:solidFill>
                  <a:srgbClr val="0070C0"/>
                </a:solidFill>
              </a:rPr>
              <a:t>On 4</a:t>
            </a:r>
            <a:r>
              <a:rPr lang="en-US" sz="2600" b="1" baseline="30000" dirty="0">
                <a:solidFill>
                  <a:srgbClr val="0070C0"/>
                </a:solidFill>
              </a:rPr>
              <a:t>th</a:t>
            </a:r>
            <a:r>
              <a:rPr lang="en-US" sz="2600" b="1" dirty="0">
                <a:solidFill>
                  <a:srgbClr val="0070C0"/>
                </a:solidFill>
              </a:rPr>
              <a:t> April 1968, MLK was assassinated by JAMES EARL RAY, a white supremacist, sparking further Race Riots &amp; the food programs in DC were overshadowed by violence. Unity ended post-MLK.</a:t>
            </a:r>
          </a:p>
          <a:p>
            <a:endParaRPr lang="en-US" sz="2600" b="1" dirty="0"/>
          </a:p>
        </p:txBody>
      </p:sp>
      <p:pic>
        <p:nvPicPr>
          <p:cNvPr id="2050" name="Picture 2" descr="Martin Luther King Jr. Case Is Closed, Despite Swirl Of Conspiracy Theories  : NPR">
            <a:extLst>
              <a:ext uri="{FF2B5EF4-FFF2-40B4-BE49-F238E27FC236}">
                <a16:creationId xmlns:a16="http://schemas.microsoft.com/office/drawing/2014/main" id="{3FE74473-8BA2-3CB3-64E1-381D79F10E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74" t="28947"/>
          <a:stretch/>
        </p:blipFill>
        <p:spPr bwMode="auto">
          <a:xfrm>
            <a:off x="7371003" y="172619"/>
            <a:ext cx="4727993" cy="30444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LK's Assassination: The Story Behind the Photo | THIRTEEN">
            <a:extLst>
              <a:ext uri="{FF2B5EF4-FFF2-40B4-BE49-F238E27FC236}">
                <a16:creationId xmlns:a16="http://schemas.microsoft.com/office/drawing/2014/main" id="{C2BE9712-7D8E-055B-6B82-67172991F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8696" y="3329823"/>
            <a:ext cx="4650300" cy="3355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4790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ing's Assassination: A Timeline | American Experience | Official Site | PBS">
            <a:extLst>
              <a:ext uri="{FF2B5EF4-FFF2-40B4-BE49-F238E27FC236}">
                <a16:creationId xmlns:a16="http://schemas.microsoft.com/office/drawing/2014/main" id="{46FA3AA2-72EA-737F-CF4E-C0C1C2491B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98" r="4236"/>
          <a:stretch/>
        </p:blipFill>
        <p:spPr bwMode="auto">
          <a:xfrm>
            <a:off x="276727" y="330868"/>
            <a:ext cx="7026442" cy="61962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Trial of James Earl Ray (TV Movie 1993) - IMDb">
            <a:extLst>
              <a:ext uri="{FF2B5EF4-FFF2-40B4-BE49-F238E27FC236}">
                <a16:creationId xmlns:a16="http://schemas.microsoft.com/office/drawing/2014/main" id="{EF9C0875-401A-2A9A-90AA-6B3D0D70A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277" y="330868"/>
            <a:ext cx="4417996" cy="6196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013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(d) </a:t>
            </a:r>
            <a:r>
              <a:rPr lang="en-US" b="1" u="sng" dirty="0">
                <a:solidFill>
                  <a:srgbClr val="7030A0"/>
                </a:solidFill>
              </a:rPr>
              <a:t>Protests, 1966-1974</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5" y="962526"/>
            <a:ext cx="7278002" cy="5895474"/>
          </a:xfrm>
        </p:spPr>
        <p:txBody>
          <a:bodyPr>
            <a:noAutofit/>
          </a:bodyPr>
          <a:lstStyle/>
          <a:p>
            <a:pPr marL="0" indent="0">
              <a:buNone/>
            </a:pPr>
            <a:r>
              <a:rPr lang="en-US" sz="2600" b="1" dirty="0"/>
              <a:t>LBJ was concerned by the Race Riots &amp; extreme Civil Rights campaigning after 1965, hoping that the Civil Rights Act 1964 could be used to cut School funding for those Southern Schools resisting integration. </a:t>
            </a:r>
            <a:r>
              <a:rPr lang="en-US" sz="2600" b="1" dirty="0">
                <a:solidFill>
                  <a:srgbClr val="FF0000"/>
                </a:solidFill>
              </a:rPr>
              <a:t>He used this tactic so effectively that, by the time his Presidency ended in 1968, 60% of Southern Schools had desegregated. </a:t>
            </a:r>
            <a:r>
              <a:rPr lang="en-US" sz="2600" b="1" dirty="0"/>
              <a:t>The way in which this was also achieved was via the new method of </a:t>
            </a:r>
            <a:r>
              <a:rPr lang="en-US" sz="2600" b="1" u="sng" dirty="0">
                <a:solidFill>
                  <a:srgbClr val="FF0000"/>
                </a:solidFill>
              </a:rPr>
              <a:t>BUSSING</a:t>
            </a:r>
            <a:r>
              <a:rPr lang="en-US" sz="2600" b="1" dirty="0">
                <a:solidFill>
                  <a:srgbClr val="FF0000"/>
                </a:solidFill>
              </a:rPr>
              <a:t>; where children were transported by bus from black areas to white areas to go to integrated schools.</a:t>
            </a:r>
            <a:r>
              <a:rPr lang="en-US" sz="2600" b="1" dirty="0"/>
              <a:t> Once again, those who opposed this simply moved out of urban areas to avoid their children having to share educational space with black children. Overall, however, bussing was a success &amp; allowed Johnson to slash desegregation numbers across the USA.</a:t>
            </a:r>
            <a:endParaRPr lang="en-US" sz="2600" b="1" dirty="0">
              <a:solidFill>
                <a:srgbClr val="FF0000"/>
              </a:solidFill>
            </a:endParaRPr>
          </a:p>
        </p:txBody>
      </p:sp>
      <p:pic>
        <p:nvPicPr>
          <p:cNvPr id="1026" name="Picture 2" descr="Lyndon Johnson / Useful Notes - TV Tropes">
            <a:extLst>
              <a:ext uri="{FF2B5EF4-FFF2-40B4-BE49-F238E27FC236}">
                <a16:creationId xmlns:a16="http://schemas.microsoft.com/office/drawing/2014/main" id="{BEBF2054-C31B-EFF8-361F-7A3800D68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9737" y="172618"/>
            <a:ext cx="4430525" cy="6585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1389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(d) </a:t>
            </a:r>
            <a:r>
              <a:rPr lang="en-US" b="1" u="sng" dirty="0">
                <a:solidFill>
                  <a:srgbClr val="7030A0"/>
                </a:solidFill>
              </a:rPr>
              <a:t>Protests, 1966-1974</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5" y="962526"/>
            <a:ext cx="6844865" cy="5895474"/>
          </a:xfrm>
        </p:spPr>
        <p:txBody>
          <a:bodyPr>
            <a:noAutofit/>
          </a:bodyPr>
          <a:lstStyle/>
          <a:p>
            <a:pPr marL="0" indent="0">
              <a:buNone/>
            </a:pPr>
            <a:r>
              <a:rPr lang="en-US" b="1" dirty="0"/>
              <a:t>LBJ also encouraged </a:t>
            </a:r>
            <a:r>
              <a:rPr lang="en-US" b="1" dirty="0">
                <a:solidFill>
                  <a:srgbClr val="FF0000"/>
                </a:solidFill>
              </a:rPr>
              <a:t>“AFFIRMATIVE ACTION” </a:t>
            </a:r>
            <a:r>
              <a:rPr lang="en-US" b="1" dirty="0"/>
              <a:t>where a type of positive discrimination gave African-Americans opportunities ahead of white Americans (esp. if Universities or Employers were prepared to accept lower qualifications or skills). </a:t>
            </a:r>
            <a:r>
              <a:rPr lang="en-US" b="1" dirty="0">
                <a:solidFill>
                  <a:srgbClr val="FF0000"/>
                </a:solidFill>
              </a:rPr>
              <a:t>This outraged black &amp; white Americans alike – blacks felt quite patronized and whites felt unfairly treated. </a:t>
            </a:r>
            <a:r>
              <a:rPr lang="en-US" b="1" dirty="0"/>
              <a:t>Nevertheless, Johnson’s engagement with Civil Rights meant that his successor, Richard Nixon, was duty-bound to continue the positivity that Johnson was trying to build. Nixon 1969-1974, however, was not as committed to improving Civil Rights as Johnson had been 1963-69.</a:t>
            </a:r>
            <a:endParaRPr lang="en-US" b="1" dirty="0">
              <a:solidFill>
                <a:srgbClr val="FF0000"/>
              </a:solidFill>
            </a:endParaRPr>
          </a:p>
        </p:txBody>
      </p:sp>
      <p:pic>
        <p:nvPicPr>
          <p:cNvPr id="1026" name="Picture 2" descr="Lyndon Johnson / Useful Notes - TV Tropes">
            <a:extLst>
              <a:ext uri="{FF2B5EF4-FFF2-40B4-BE49-F238E27FC236}">
                <a16:creationId xmlns:a16="http://schemas.microsoft.com/office/drawing/2014/main" id="{BEBF2054-C31B-EFF8-361F-7A3800D68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3168" y="172619"/>
            <a:ext cx="4647094" cy="6585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6709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(d) </a:t>
            </a:r>
            <a:r>
              <a:rPr lang="en-US" b="1" u="sng" dirty="0">
                <a:solidFill>
                  <a:srgbClr val="7030A0"/>
                </a:solidFill>
              </a:rPr>
              <a:t>Protests, 1966-1974</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5" y="962526"/>
            <a:ext cx="6520010" cy="5895474"/>
          </a:xfrm>
        </p:spPr>
        <p:txBody>
          <a:bodyPr>
            <a:noAutofit/>
          </a:bodyPr>
          <a:lstStyle/>
          <a:p>
            <a:pPr marL="0" indent="0">
              <a:buNone/>
            </a:pPr>
            <a:r>
              <a:rPr lang="en-US" sz="2600" b="1" dirty="0"/>
              <a:t>Richard Nixon was less active in reducing funding for Schools resisting desegregation &amp; openly criticized ‘bussing’ on TV – he even tried to over-turn a Supreme Court ruling </a:t>
            </a:r>
            <a:r>
              <a:rPr lang="en-US" sz="2600" b="1" u="sng" dirty="0">
                <a:solidFill>
                  <a:srgbClr val="FF0000"/>
                </a:solidFill>
              </a:rPr>
              <a:t>SWANN v CHARLOTTE-MECKLENBURG, 1971 </a:t>
            </a:r>
            <a:r>
              <a:rPr lang="en-US" sz="2600" b="1" dirty="0"/>
              <a:t>allowing bussing by Law. Later, the Supreme Court ruled that bussing was only allowed “where segregation was deliberate” in </a:t>
            </a:r>
            <a:r>
              <a:rPr lang="en-US" sz="2600" b="1" u="sng" dirty="0">
                <a:solidFill>
                  <a:srgbClr val="FF0000"/>
                </a:solidFill>
              </a:rPr>
              <a:t>MILIKEN v BRADLEY, 1974</a:t>
            </a:r>
            <a:r>
              <a:rPr lang="en-US" sz="2600" b="1" dirty="0"/>
              <a:t>. After peaking at 60% desegregation during Johnson’s Presidency up to 1968, Nixon oversaw that desegregation actually dropped to 40% by 1974. The only Civil Rights that Nixon changed was an </a:t>
            </a:r>
            <a:r>
              <a:rPr lang="en-US" sz="2600" b="1" dirty="0">
                <a:solidFill>
                  <a:srgbClr val="0070C0"/>
                </a:solidFill>
              </a:rPr>
              <a:t>Equal Opportunities Act, 1972 </a:t>
            </a:r>
            <a:r>
              <a:rPr lang="en-US" sz="2600" b="1" dirty="0"/>
              <a:t>– after the Supreme Court said  “affirmative action” was unconstitutional in </a:t>
            </a:r>
            <a:r>
              <a:rPr lang="en-US" sz="2600" b="1" u="sng" dirty="0">
                <a:solidFill>
                  <a:srgbClr val="FF0000"/>
                </a:solidFill>
              </a:rPr>
              <a:t>GRIGGS v DUKE, 1971</a:t>
            </a:r>
            <a:r>
              <a:rPr lang="en-US" sz="2600" b="1" dirty="0"/>
              <a:t>.</a:t>
            </a:r>
          </a:p>
        </p:txBody>
      </p:sp>
      <p:pic>
        <p:nvPicPr>
          <p:cNvPr id="3074" name="Picture 2" descr="Podcast: Robert J. Brown on President Nixon and Civil Rights »">
            <a:extLst>
              <a:ext uri="{FF2B5EF4-FFF2-40B4-BE49-F238E27FC236}">
                <a16:creationId xmlns:a16="http://schemas.microsoft.com/office/drawing/2014/main" id="{04CC7DD0-625D-2270-D8A1-0905C857A2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76" r="6377"/>
          <a:stretch/>
        </p:blipFill>
        <p:spPr bwMode="auto">
          <a:xfrm>
            <a:off x="6761746" y="172619"/>
            <a:ext cx="5188515" cy="6512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2378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(d) </a:t>
            </a:r>
            <a:r>
              <a:rPr lang="en-US" b="1" u="sng" dirty="0">
                <a:solidFill>
                  <a:srgbClr val="7030A0"/>
                </a:solidFill>
              </a:rPr>
              <a:t>Protests, 1966-1974</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5" y="962526"/>
            <a:ext cx="4919812" cy="5895474"/>
          </a:xfrm>
        </p:spPr>
        <p:txBody>
          <a:bodyPr>
            <a:noAutofit/>
          </a:bodyPr>
          <a:lstStyle/>
          <a:p>
            <a:pPr marL="0" indent="0">
              <a:buNone/>
            </a:pPr>
            <a:r>
              <a:rPr lang="en-US" b="1" dirty="0"/>
              <a:t>Between 1968 and 1974, minor improvements in education &amp; employment were evident, but </a:t>
            </a:r>
            <a:r>
              <a:rPr lang="en-US" b="1" dirty="0">
                <a:solidFill>
                  <a:srgbClr val="FF0000"/>
                </a:solidFill>
              </a:rPr>
              <a:t>disunity in the Civil Rights movement &amp; a President who was reliant on Southern voters limited any move forwards</a:t>
            </a:r>
            <a:r>
              <a:rPr lang="en-US" b="1" dirty="0"/>
              <a:t>. No replacement for MLK, to try to work with Nixon to push for further reform, meant that African-Americans continued to live in poverty &amp; social equality seemed a long way off. Progress had been made, but legality without action was hollow.</a:t>
            </a:r>
          </a:p>
        </p:txBody>
      </p:sp>
      <p:pic>
        <p:nvPicPr>
          <p:cNvPr id="4098" name="Picture 2" descr="Nixon's Record on Civil Rights »">
            <a:extLst>
              <a:ext uri="{FF2B5EF4-FFF2-40B4-BE49-F238E27FC236}">
                <a16:creationId xmlns:a16="http://schemas.microsoft.com/office/drawing/2014/main" id="{468B6162-FF99-A9A5-731B-72551B5DF3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53" r="26513"/>
          <a:stretch/>
        </p:blipFill>
        <p:spPr bwMode="auto">
          <a:xfrm>
            <a:off x="5866846" y="172619"/>
            <a:ext cx="6083416" cy="6512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5281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Unit 3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718457" y="1825624"/>
            <a:ext cx="10314501" cy="5032376"/>
          </a:xfrm>
        </p:spPr>
        <p:txBody>
          <a:bodyPr>
            <a:normAutofit/>
          </a:bodyPr>
          <a:lstStyle/>
          <a:p>
            <a:pPr marL="742950" indent="-742950">
              <a:buFont typeface="+mj-lt"/>
              <a:buAutoNum type="arabicPeriod"/>
            </a:pPr>
            <a:r>
              <a:rPr lang="en-US" sz="4000" dirty="0"/>
              <a:t>What is meant by the term “Sit In”?</a:t>
            </a:r>
          </a:p>
          <a:p>
            <a:pPr marL="742950" indent="-742950">
              <a:buFont typeface="+mj-lt"/>
              <a:buAutoNum type="arabicPeriod"/>
            </a:pPr>
            <a:r>
              <a:rPr lang="en-US" sz="4000" dirty="0"/>
              <a:t>What was “Bull” Connor &amp; why is he significant to Civil Rights protests?</a:t>
            </a:r>
          </a:p>
          <a:p>
            <a:pPr marL="742950" indent="-742950">
              <a:buFont typeface="+mj-lt"/>
              <a:buAutoNum type="arabicPeriod"/>
            </a:pPr>
            <a:r>
              <a:rPr lang="en-US" sz="4000" dirty="0"/>
              <a:t>What were the </a:t>
            </a:r>
            <a:r>
              <a:rPr lang="en-US" sz="4000" b="1" dirty="0"/>
              <a:t>SCLC + SNCC</a:t>
            </a:r>
            <a:r>
              <a:rPr lang="en-US" sz="4000" dirty="0"/>
              <a:t>?</a:t>
            </a:r>
          </a:p>
          <a:p>
            <a:pPr marL="742950" indent="-742950">
              <a:buFont typeface="+mj-lt"/>
              <a:buAutoNum type="arabicPeriod"/>
            </a:pPr>
            <a:r>
              <a:rPr lang="en-US" sz="4000" dirty="0"/>
              <a:t>Outline the terms of the 1964 Civil Rights Act and the Voting Rights Act 1965.</a:t>
            </a:r>
          </a:p>
          <a:p>
            <a:pPr marL="742950" indent="-742950">
              <a:buFont typeface="+mj-lt"/>
              <a:buAutoNum type="arabicPeriod"/>
            </a:pPr>
            <a:r>
              <a:rPr lang="en-US" sz="4000" dirty="0"/>
              <a:t>Explain the methods of protest used by MLK.</a:t>
            </a:r>
          </a:p>
        </p:txBody>
      </p:sp>
    </p:spTree>
    <p:extLst>
      <p:ext uri="{BB962C8B-B14F-4D97-AF65-F5344CB8AC3E}">
        <p14:creationId xmlns:p14="http://schemas.microsoft.com/office/powerpoint/2010/main" val="9625434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A1FCB-BFC2-8945-9537-2A712E4D42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FAB596-1562-C147-A956-02ADD6C6C44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24020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Unit 3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718457" y="1825624"/>
            <a:ext cx="8991028" cy="5032376"/>
          </a:xfrm>
        </p:spPr>
        <p:txBody>
          <a:bodyPr>
            <a:normAutofit/>
          </a:bodyPr>
          <a:lstStyle/>
          <a:p>
            <a:pPr marL="742950" indent="-742950">
              <a:buFont typeface="+mj-lt"/>
              <a:buAutoNum type="arabicPeriod" startAt="6"/>
            </a:pPr>
            <a:r>
              <a:rPr lang="en-US" sz="4000" dirty="0"/>
              <a:t>What happened in Selma in 1965?</a:t>
            </a:r>
          </a:p>
          <a:p>
            <a:pPr marL="742950" indent="-742950">
              <a:buFont typeface="+mj-lt"/>
              <a:buAutoNum type="arabicPeriod" startAt="6"/>
            </a:pPr>
            <a:r>
              <a:rPr lang="en-US" sz="4000" dirty="0"/>
              <a:t>Give 3 reasons for the growth of Black Power.</a:t>
            </a:r>
          </a:p>
          <a:p>
            <a:pPr marL="742950" indent="-742950">
              <a:buFont typeface="+mj-lt"/>
              <a:buAutoNum type="arabicPeriod" startAt="6"/>
            </a:pPr>
            <a:r>
              <a:rPr lang="en-US" sz="4000" dirty="0"/>
              <a:t>Who was Stokely Carmichael?</a:t>
            </a:r>
          </a:p>
          <a:p>
            <a:pPr marL="742950" indent="-742950">
              <a:buFont typeface="+mj-lt"/>
              <a:buAutoNum type="arabicPeriod" startAt="6"/>
            </a:pPr>
            <a:r>
              <a:rPr lang="en-US" sz="4000" dirty="0"/>
              <a:t>Who founded the Black Panthers?</a:t>
            </a:r>
          </a:p>
          <a:p>
            <a:pPr marL="742950" indent="-742950">
              <a:buFont typeface="+mj-lt"/>
              <a:buAutoNum type="arabicPeriod" startAt="6"/>
            </a:pPr>
            <a:r>
              <a:rPr lang="en-US" sz="4000" dirty="0"/>
              <a:t>Give 3 consequences of the Race Riots, 1964-1968.</a:t>
            </a:r>
          </a:p>
        </p:txBody>
      </p:sp>
    </p:spTree>
    <p:extLst>
      <p:ext uri="{BB962C8B-B14F-4D97-AF65-F5344CB8AC3E}">
        <p14:creationId xmlns:p14="http://schemas.microsoft.com/office/powerpoint/2010/main" val="2134500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3912B7-72EA-61C6-891F-813A246900A5}"/>
              </a:ext>
            </a:extLst>
          </p:cNvPr>
          <p:cNvPicPr>
            <a:picLocks noChangeAspect="1"/>
          </p:cNvPicPr>
          <p:nvPr/>
        </p:nvPicPr>
        <p:blipFill rotWithShape="1">
          <a:blip r:embed="rId2"/>
          <a:srcRect l="5960" t="19582" r="6075" b="17850"/>
          <a:stretch/>
        </p:blipFill>
        <p:spPr>
          <a:xfrm>
            <a:off x="305419" y="0"/>
            <a:ext cx="11575792" cy="6858000"/>
          </a:xfrm>
          <a:prstGeom prst="rect">
            <a:avLst/>
          </a:prstGeom>
        </p:spPr>
      </p:pic>
      <p:sp>
        <p:nvSpPr>
          <p:cNvPr id="6" name="TextBox 5">
            <a:extLst>
              <a:ext uri="{FF2B5EF4-FFF2-40B4-BE49-F238E27FC236}">
                <a16:creationId xmlns:a16="http://schemas.microsoft.com/office/drawing/2014/main" id="{4DF3B8C1-5AFB-1C05-5B9D-87A446B414BB}"/>
              </a:ext>
            </a:extLst>
          </p:cNvPr>
          <p:cNvSpPr txBox="1"/>
          <p:nvPr/>
        </p:nvSpPr>
        <p:spPr>
          <a:xfrm>
            <a:off x="305419" y="2536448"/>
            <a:ext cx="4168238" cy="1785104"/>
          </a:xfrm>
          <a:prstGeom prst="rect">
            <a:avLst/>
          </a:prstGeom>
          <a:solidFill>
            <a:srgbClr val="FFC000"/>
          </a:solidFill>
        </p:spPr>
        <p:txBody>
          <a:bodyPr wrap="square" rtlCol="0">
            <a:spAutoFit/>
          </a:bodyPr>
          <a:lstStyle/>
          <a:p>
            <a:pPr algn="ctr"/>
            <a:r>
              <a:rPr lang="en-US" sz="2200" b="1" dirty="0"/>
              <a:t>Eisenhower said </a:t>
            </a:r>
            <a:r>
              <a:rPr lang="en-US" sz="2200" b="1" dirty="0">
                <a:solidFill>
                  <a:srgbClr val="0070C0"/>
                </a:solidFill>
              </a:rPr>
              <a:t>“I am deeply sympathetic to the efforts of any group to enjoy the rights of equality they are guaranteed by the Constitution.” </a:t>
            </a:r>
            <a:r>
              <a:rPr lang="en-US" sz="2200" b="1" dirty="0"/>
              <a:t>(16</a:t>
            </a:r>
            <a:r>
              <a:rPr lang="en-US" sz="2200" b="1" baseline="30000" dirty="0"/>
              <a:t>th</a:t>
            </a:r>
            <a:r>
              <a:rPr lang="en-US" sz="2200" b="1" dirty="0"/>
              <a:t> March ‘60)</a:t>
            </a:r>
          </a:p>
        </p:txBody>
      </p:sp>
      <p:sp>
        <p:nvSpPr>
          <p:cNvPr id="7" name="TextBox 6">
            <a:extLst>
              <a:ext uri="{FF2B5EF4-FFF2-40B4-BE49-F238E27FC236}">
                <a16:creationId xmlns:a16="http://schemas.microsoft.com/office/drawing/2014/main" id="{5C658EEE-503C-5847-2BEF-6E04ECD67D79}"/>
              </a:ext>
            </a:extLst>
          </p:cNvPr>
          <p:cNvSpPr txBox="1"/>
          <p:nvPr/>
        </p:nvSpPr>
        <p:spPr>
          <a:xfrm>
            <a:off x="8512577" y="2644170"/>
            <a:ext cx="3368634" cy="1938992"/>
          </a:xfrm>
          <a:prstGeom prst="rect">
            <a:avLst/>
          </a:prstGeom>
          <a:solidFill>
            <a:srgbClr val="FFC000"/>
          </a:solidFill>
        </p:spPr>
        <p:txBody>
          <a:bodyPr wrap="square" rtlCol="0">
            <a:spAutoFit/>
          </a:bodyPr>
          <a:lstStyle/>
          <a:p>
            <a:pPr algn="ctr"/>
            <a:r>
              <a:rPr lang="en-US" sz="2400" b="1" dirty="0"/>
              <a:t>120 lunch </a:t>
            </a:r>
            <a:r>
              <a:rPr lang="en-US" sz="2400" b="1"/>
              <a:t>counters were These </a:t>
            </a:r>
            <a:r>
              <a:rPr lang="en-US" sz="2400" b="1" dirty="0"/>
              <a:t>new tactics could be replicated at beaches, hotels &amp; libraries to challenge segregation.</a:t>
            </a:r>
          </a:p>
        </p:txBody>
      </p:sp>
    </p:spTree>
    <p:extLst>
      <p:ext uri="{BB962C8B-B14F-4D97-AF65-F5344CB8AC3E}">
        <p14:creationId xmlns:p14="http://schemas.microsoft.com/office/powerpoint/2010/main" val="13447833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1B957-7AE4-6546-998A-BD3ECF0B47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FDD165-B487-C141-8C6F-9E3B1C2C486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93600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C7BF-61C6-7404-46D6-DFD9D6E1F706}"/>
              </a:ext>
            </a:extLst>
          </p:cNvPr>
          <p:cNvSpPr>
            <a:spLocks noGrp="1"/>
          </p:cNvSpPr>
          <p:nvPr>
            <p:ph idx="1"/>
          </p:nvPr>
        </p:nvSpPr>
        <p:spPr>
          <a:xfrm>
            <a:off x="120315" y="147620"/>
            <a:ext cx="11971421" cy="5410969"/>
          </a:xfrm>
          <a:solidFill>
            <a:srgbClr val="FFC000"/>
          </a:solidFill>
        </p:spPr>
        <p:txBody>
          <a:bodyPr>
            <a:noAutofit/>
          </a:bodyPr>
          <a:lstStyle/>
          <a:p>
            <a:pPr marL="0" indent="0" algn="ctr">
              <a:buNone/>
            </a:pPr>
            <a:r>
              <a:rPr lang="en-US" sz="3450" b="1" dirty="0"/>
              <a:t>“Soon there were wade-ins on the beaches, pray-ins in churches, read-ins in libraries … Whereas African Americans in Montgomery had protested segregation by staying away, this was by confrontation. By August 1961, over 70,000 people had participated in some kind of direct action protest. Hundreds of thousands more joined economic boycotts supporting the sit-ins. Within a year, over 100 communities had desegregated their lunch counters and some – starting with San Antonio in Texas in March 1960 – to prevent sit-ins </a:t>
            </a:r>
            <a:r>
              <a:rPr lang="en-US" sz="3400" b="1" dirty="0"/>
              <a:t>from even starting. On 25</a:t>
            </a:r>
            <a:r>
              <a:rPr lang="en-US" sz="3400" b="1" baseline="30000" dirty="0"/>
              <a:t>th</a:t>
            </a:r>
            <a:r>
              <a:rPr lang="en-US" sz="3400" b="1" dirty="0"/>
              <a:t> July 1960, after renewed demonstrations, the lunch counter in Greensboro’s Woolworth’s served its first black customer.</a:t>
            </a:r>
          </a:p>
        </p:txBody>
      </p:sp>
      <p:sp>
        <p:nvSpPr>
          <p:cNvPr id="4" name="TextBox 3">
            <a:extLst>
              <a:ext uri="{FF2B5EF4-FFF2-40B4-BE49-F238E27FC236}">
                <a16:creationId xmlns:a16="http://schemas.microsoft.com/office/drawing/2014/main" id="{B44F46C0-AC4C-7A6B-7043-B7D8522AD21D}"/>
              </a:ext>
            </a:extLst>
          </p:cNvPr>
          <p:cNvSpPr txBox="1"/>
          <p:nvPr/>
        </p:nvSpPr>
        <p:spPr>
          <a:xfrm>
            <a:off x="1074717" y="5626653"/>
            <a:ext cx="10062615" cy="584775"/>
          </a:xfrm>
          <a:prstGeom prst="rect">
            <a:avLst/>
          </a:prstGeom>
          <a:solidFill>
            <a:srgbClr val="FFFF00"/>
          </a:solidFill>
        </p:spPr>
        <p:txBody>
          <a:bodyPr wrap="square" rtlCol="0">
            <a:spAutoFit/>
          </a:bodyPr>
          <a:lstStyle/>
          <a:p>
            <a:pPr algn="ctr"/>
            <a:r>
              <a:rPr lang="en-US" sz="3200" b="1" dirty="0"/>
              <a:t>From a History book on the Struggle for Civil Rights, 2010</a:t>
            </a:r>
          </a:p>
        </p:txBody>
      </p:sp>
      <p:sp>
        <p:nvSpPr>
          <p:cNvPr id="5" name="TextBox 4">
            <a:extLst>
              <a:ext uri="{FF2B5EF4-FFF2-40B4-BE49-F238E27FC236}">
                <a16:creationId xmlns:a16="http://schemas.microsoft.com/office/drawing/2014/main" id="{E7E813F0-026C-4606-A741-146796EADB0D}"/>
              </a:ext>
            </a:extLst>
          </p:cNvPr>
          <p:cNvSpPr txBox="1"/>
          <p:nvPr/>
        </p:nvSpPr>
        <p:spPr>
          <a:xfrm>
            <a:off x="228945" y="6290531"/>
            <a:ext cx="11734110" cy="446276"/>
          </a:xfrm>
          <a:prstGeom prst="rect">
            <a:avLst/>
          </a:prstGeom>
          <a:noFill/>
        </p:spPr>
        <p:txBody>
          <a:bodyPr wrap="none" rtlCol="0">
            <a:spAutoFit/>
          </a:bodyPr>
          <a:lstStyle/>
          <a:p>
            <a:r>
              <a:rPr lang="en-US" sz="2300" b="1" dirty="0"/>
              <a:t>What impression does the author create about the impact of civil rights protests in 1960? </a:t>
            </a:r>
            <a:r>
              <a:rPr lang="en-US" sz="2300" b="1" dirty="0">
                <a:solidFill>
                  <a:srgbClr val="FF0000"/>
                </a:solidFill>
              </a:rPr>
              <a:t>(6m)</a:t>
            </a:r>
          </a:p>
        </p:txBody>
      </p:sp>
    </p:spTree>
    <p:extLst>
      <p:ext uri="{BB962C8B-B14F-4D97-AF65-F5344CB8AC3E}">
        <p14:creationId xmlns:p14="http://schemas.microsoft.com/office/powerpoint/2010/main" val="534751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36565" y="0"/>
            <a:ext cx="11508377" cy="950027"/>
          </a:xfrm>
        </p:spPr>
        <p:txBody>
          <a:bodyPr/>
          <a:lstStyle/>
          <a:p>
            <a:r>
              <a:rPr lang="en-US" b="1" dirty="0">
                <a:solidFill>
                  <a:srgbClr val="00B050"/>
                </a:solidFill>
              </a:rPr>
              <a:t>(a) </a:t>
            </a:r>
            <a:r>
              <a:rPr lang="en-US" b="1" u="sng" dirty="0">
                <a:solidFill>
                  <a:srgbClr val="00B050"/>
                </a:solidFill>
              </a:rPr>
              <a:t>Protests, 1960-63</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36563" y="950026"/>
            <a:ext cx="6167983" cy="5759531"/>
          </a:xfrm>
        </p:spPr>
        <p:txBody>
          <a:bodyPr>
            <a:noAutofit/>
          </a:bodyPr>
          <a:lstStyle/>
          <a:p>
            <a:pPr marL="0" indent="0">
              <a:buNone/>
            </a:pPr>
            <a:r>
              <a:rPr lang="en-US" b="1" dirty="0"/>
              <a:t>4 years after State transport was desegregated, in 1960,  the Supreme Court confirmed a 1946 ruling that Interstate transport should also be desegregated – even Waiting Rooms had to desegregate &amp; be integrated. </a:t>
            </a:r>
            <a:r>
              <a:rPr lang="en-US" b="1" dirty="0">
                <a:solidFill>
                  <a:srgbClr val="FF0000"/>
                </a:solidFill>
              </a:rPr>
              <a:t>In 1961, CORE activists planned “FREEDOM RIDES” to show how these rulings were not being followed. CORE aimed to provoke a violent reaction, generate publicity &amp; media interest, so that the Federal Government would be forced to act. </a:t>
            </a:r>
            <a:r>
              <a:rPr lang="en-US" b="1" dirty="0"/>
              <a:t>On 4</a:t>
            </a:r>
            <a:r>
              <a:rPr lang="en-US" b="1" baseline="30000" dirty="0"/>
              <a:t>th</a:t>
            </a:r>
            <a:r>
              <a:rPr lang="en-US" b="1" dirty="0"/>
              <a:t> May 1961, the first 2 buses of “FREEDOM RIDES” left Washington DC heading to the South.</a:t>
            </a:r>
          </a:p>
        </p:txBody>
      </p:sp>
      <p:pic>
        <p:nvPicPr>
          <p:cNvPr id="1026" name="Picture 2" descr="Remembering The 'Freedom Riders,' 50 Years Later : NPR">
            <a:extLst>
              <a:ext uri="{FF2B5EF4-FFF2-40B4-BE49-F238E27FC236}">
                <a16:creationId xmlns:a16="http://schemas.microsoft.com/office/drawing/2014/main" id="{A68B853E-7A5A-7514-1F64-30C03A6855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16" r="14035"/>
          <a:stretch/>
        </p:blipFill>
        <p:spPr bwMode="auto">
          <a:xfrm>
            <a:off x="6436895" y="139963"/>
            <a:ext cx="5595107" cy="6569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4841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5885</TotalTime>
  <Words>6421</Words>
  <Application>Microsoft Macintosh PowerPoint</Application>
  <PresentationFormat>Widescreen</PresentationFormat>
  <Paragraphs>182</Paragraphs>
  <Slides>70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70</vt:i4>
      </vt:variant>
    </vt:vector>
  </HeadingPairs>
  <TitlesOfParts>
    <vt:vector size="74" baseType="lpstr">
      <vt:lpstr>Arial</vt:lpstr>
      <vt:lpstr>Calibri</vt:lpstr>
      <vt:lpstr>Calibri Light</vt:lpstr>
      <vt:lpstr>Office Theme</vt:lpstr>
      <vt:lpstr>Edexcel IGCSE History P1: Depth Study 7</vt:lpstr>
      <vt:lpstr>PowerPoint Presentation</vt:lpstr>
      <vt:lpstr>Edexcel IGCSE History P1: Depth Study 7</vt:lpstr>
      <vt:lpstr>(a) Protests, 1960-63</vt:lpstr>
      <vt:lpstr>(a) Protests, 1960-63</vt:lpstr>
      <vt:lpstr>(a) Protests, 1960-63</vt:lpstr>
      <vt:lpstr>PowerPoint Presentation</vt:lpstr>
      <vt:lpstr>PowerPoint Presentation</vt:lpstr>
      <vt:lpstr>(a) Protests, 1960-63</vt:lpstr>
      <vt:lpstr>PowerPoint Presentation</vt:lpstr>
      <vt:lpstr>PowerPoint Presentation</vt:lpstr>
      <vt:lpstr>(a) Protests, 1960-63</vt:lpstr>
      <vt:lpstr>PowerPoint Presentation</vt:lpstr>
      <vt:lpstr>(a) Protests, 1960-63</vt:lpstr>
      <vt:lpstr>(a) Protests, 1960-63</vt:lpstr>
      <vt:lpstr>(a) Protests, 1960-63</vt:lpstr>
      <vt:lpstr>Exam-Style Question</vt:lpstr>
      <vt:lpstr>(b) Protests, 1963-65</vt:lpstr>
      <vt:lpstr>(b) Protests, 1963-65</vt:lpstr>
      <vt:lpstr>(b) Protests, 1963-65</vt:lpstr>
      <vt:lpstr>PowerPoint Presentation</vt:lpstr>
      <vt:lpstr>(b) Protests, 1963-65</vt:lpstr>
      <vt:lpstr>(b) Protests, 1963-65</vt:lpstr>
      <vt:lpstr>(b) Protests, 1963-65</vt:lpstr>
      <vt:lpstr>(b) Protests, 1963-65</vt:lpstr>
      <vt:lpstr>PowerPoint Presentation</vt:lpstr>
      <vt:lpstr>(b) Protests, 1963-65</vt:lpstr>
      <vt:lpstr>(b) Protests, 1963-65</vt:lpstr>
      <vt:lpstr>(b) Protests, 1963-65</vt:lpstr>
      <vt:lpstr>(b) Protests, 1963-65</vt:lpstr>
      <vt:lpstr>(b) Protests, 1963-65</vt:lpstr>
      <vt:lpstr>(b) Protests, 1963-65</vt:lpstr>
      <vt:lpstr>PowerPoint Presentation</vt:lpstr>
      <vt:lpstr>(c) Civil Rights Legislation</vt:lpstr>
      <vt:lpstr>(c) Civil Rights Legislation</vt:lpstr>
      <vt:lpstr>PowerPoint Presentation</vt:lpstr>
      <vt:lpstr>(c) Civil Rights Legislation</vt:lpstr>
      <vt:lpstr>PowerPoint Presentation</vt:lpstr>
      <vt:lpstr>PowerPoint Presentation</vt:lpstr>
      <vt:lpstr>PowerPoint Presentation</vt:lpstr>
      <vt:lpstr>(d) Protests, 1966-1974</vt:lpstr>
      <vt:lpstr>(d) Protests, 1966-1974</vt:lpstr>
      <vt:lpstr>(d) Protests, 1966-1974</vt:lpstr>
      <vt:lpstr>PowerPoint Presentation</vt:lpstr>
      <vt:lpstr>(d) Protests, 1966-1974</vt:lpstr>
      <vt:lpstr>(d) Protests, 1966-1974</vt:lpstr>
      <vt:lpstr>PowerPoint Presentation</vt:lpstr>
      <vt:lpstr>(d) Protests, 1966-1974</vt:lpstr>
      <vt:lpstr>(d) Protests, 1966-1974</vt:lpstr>
      <vt:lpstr>(d) Protests, 1966-1974</vt:lpstr>
      <vt:lpstr>(d) Protests, 1966-1974</vt:lpstr>
      <vt:lpstr>(d) Protests, 1966-1974</vt:lpstr>
      <vt:lpstr>PowerPoint Presentation</vt:lpstr>
      <vt:lpstr>(d) Protests, 1966-1974</vt:lpstr>
      <vt:lpstr>Exam-Style Question</vt:lpstr>
      <vt:lpstr>(d) Protests, 1966-1974</vt:lpstr>
      <vt:lpstr>(d) Protests, 1966-1974</vt:lpstr>
      <vt:lpstr>PowerPoint Presentation</vt:lpstr>
      <vt:lpstr>(d) Protests, 1966-1974</vt:lpstr>
      <vt:lpstr>(d) Protests, 1966-1974</vt:lpstr>
      <vt:lpstr>(d) Protests, 1966-1974</vt:lpstr>
      <vt:lpstr>PowerPoint Presentation</vt:lpstr>
      <vt:lpstr>(d) Protests, 1966-1974</vt:lpstr>
      <vt:lpstr>(d) Protests, 1966-1974</vt:lpstr>
      <vt:lpstr>(d) Protests, 1966-1974</vt:lpstr>
      <vt:lpstr>(d) Protests, 1966-1974</vt:lpstr>
      <vt:lpstr>Unit 3 Recall Quiz</vt:lpstr>
      <vt:lpstr>PowerPoint Presentation</vt:lpstr>
      <vt:lpstr>Unit 3 Recall Quiz</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40</cp:revision>
  <dcterms:created xsi:type="dcterms:W3CDTF">2021-05-05T18:42:06Z</dcterms:created>
  <dcterms:modified xsi:type="dcterms:W3CDTF">2023-03-29T17:38:42Z</dcterms:modified>
</cp:coreProperties>
</file>