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97" r:id="rId4"/>
    <p:sldId id="266" r:id="rId5"/>
    <p:sldId id="306" r:id="rId6"/>
    <p:sldId id="307" r:id="rId7"/>
    <p:sldId id="308" r:id="rId8"/>
    <p:sldId id="309" r:id="rId9"/>
    <p:sldId id="310" r:id="rId10"/>
    <p:sldId id="267" r:id="rId11"/>
    <p:sldId id="311" r:id="rId12"/>
    <p:sldId id="268" r:id="rId13"/>
    <p:sldId id="312" r:id="rId14"/>
    <p:sldId id="316" r:id="rId15"/>
    <p:sldId id="313" r:id="rId16"/>
    <p:sldId id="314" r:id="rId17"/>
    <p:sldId id="426" r:id="rId18"/>
    <p:sldId id="300" r:id="rId19"/>
    <p:sldId id="427" r:id="rId20"/>
    <p:sldId id="428" r:id="rId21"/>
    <p:sldId id="429" r:id="rId22"/>
    <p:sldId id="430" r:id="rId23"/>
    <p:sldId id="432" r:id="rId24"/>
    <p:sldId id="431" r:id="rId25"/>
    <p:sldId id="433" r:id="rId26"/>
    <p:sldId id="434" r:id="rId27"/>
    <p:sldId id="416" r:id="rId28"/>
    <p:sldId id="298" r:id="rId29"/>
    <p:sldId id="438" r:id="rId30"/>
    <p:sldId id="435" r:id="rId31"/>
    <p:sldId id="436" r:id="rId32"/>
    <p:sldId id="439" r:id="rId33"/>
    <p:sldId id="437" r:id="rId34"/>
    <p:sldId id="440" r:id="rId35"/>
    <p:sldId id="441" r:id="rId36"/>
    <p:sldId id="442" r:id="rId37"/>
    <p:sldId id="443" r:id="rId38"/>
    <p:sldId id="444" r:id="rId39"/>
    <p:sldId id="445" r:id="rId40"/>
    <p:sldId id="446" r:id="rId41"/>
    <p:sldId id="448" r:id="rId42"/>
    <p:sldId id="447" r:id="rId43"/>
    <p:sldId id="449" r:id="rId44"/>
    <p:sldId id="450" r:id="rId45"/>
    <p:sldId id="451" r:id="rId46"/>
    <p:sldId id="452" r:id="rId47"/>
    <p:sldId id="453" r:id="rId48"/>
    <p:sldId id="454" r:id="rId49"/>
    <p:sldId id="455" r:id="rId50"/>
    <p:sldId id="456" r:id="rId51"/>
    <p:sldId id="457" r:id="rId52"/>
    <p:sldId id="299" r:id="rId53"/>
    <p:sldId id="458" r:id="rId54"/>
    <p:sldId id="459" r:id="rId55"/>
    <p:sldId id="460" r:id="rId56"/>
    <p:sldId id="461" r:id="rId57"/>
    <p:sldId id="399" r:id="rId58"/>
    <p:sldId id="462" r:id="rId59"/>
    <p:sldId id="463" r:id="rId60"/>
    <p:sldId id="464" r:id="rId61"/>
    <p:sldId id="401" r:id="rId62"/>
    <p:sldId id="465" r:id="rId63"/>
    <p:sldId id="402" r:id="rId64"/>
    <p:sldId id="466" r:id="rId65"/>
    <p:sldId id="25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C5993-E80D-2E4D-BC13-D6840CAB0392}" v="5" dt="2024-03-05T18:12:49.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483"/>
    <p:restoredTop sz="91429"/>
  </p:normalViewPr>
  <p:slideViewPr>
    <p:cSldViewPr snapToGrid="0" snapToObjects="1">
      <p:cViewPr varScale="1">
        <p:scale>
          <a:sx n="42" d="100"/>
          <a:sy n="42" d="100"/>
        </p:scale>
        <p:origin x="176"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kerry" userId="83f5ff7e-8ac7-4d34-93f9-6386834725f9" providerId="ADAL" clId="{5C064C77-152C-DE4A-B25F-3DBC2508F33E}"/>
    <pc:docChg chg="custSel addSld delSld modSld sldOrd">
      <pc:chgData name="Chris Skerry" userId="83f5ff7e-8ac7-4d34-93f9-6386834725f9" providerId="ADAL" clId="{5C064C77-152C-DE4A-B25F-3DBC2508F33E}" dt="2023-01-26T18:54:56.621" v="8016" actId="1076"/>
      <pc:docMkLst>
        <pc:docMk/>
      </pc:docMkLst>
      <pc:sldChg chg="del">
        <pc:chgData name="Chris Skerry" userId="83f5ff7e-8ac7-4d34-93f9-6386834725f9" providerId="ADAL" clId="{5C064C77-152C-DE4A-B25F-3DBC2508F33E}" dt="2023-01-26T13:59:28.839" v="0" actId="2696"/>
        <pc:sldMkLst>
          <pc:docMk/>
          <pc:sldMk cId="3092689820" sldId="258"/>
        </pc:sldMkLst>
      </pc:sldChg>
      <pc:sldChg chg="del">
        <pc:chgData name="Chris Skerry" userId="83f5ff7e-8ac7-4d34-93f9-6386834725f9" providerId="ADAL" clId="{5C064C77-152C-DE4A-B25F-3DBC2508F33E}" dt="2023-01-26T13:59:34.389" v="10" actId="2696"/>
        <pc:sldMkLst>
          <pc:docMk/>
          <pc:sldMk cId="3360965707" sldId="264"/>
        </pc:sldMkLst>
      </pc:sldChg>
      <pc:sldChg chg="del">
        <pc:chgData name="Chris Skerry" userId="83f5ff7e-8ac7-4d34-93f9-6386834725f9" providerId="ADAL" clId="{5C064C77-152C-DE4A-B25F-3DBC2508F33E}" dt="2023-01-26T13:59:53.368" v="40" actId="2696"/>
        <pc:sldMkLst>
          <pc:docMk/>
          <pc:sldMk cId="3566777896" sldId="265"/>
        </pc:sldMkLst>
      </pc:sldChg>
      <pc:sldChg chg="addSp modSp mod">
        <pc:chgData name="Chris Skerry" userId="83f5ff7e-8ac7-4d34-93f9-6386834725f9" providerId="ADAL" clId="{5C064C77-152C-DE4A-B25F-3DBC2508F33E}" dt="2023-01-26T16:31:48.571" v="2592" actId="115"/>
        <pc:sldMkLst>
          <pc:docMk/>
          <pc:sldMk cId="3634420645" sldId="266"/>
        </pc:sldMkLst>
        <pc:spChg chg="mod">
          <ac:chgData name="Chris Skerry" userId="83f5ff7e-8ac7-4d34-93f9-6386834725f9" providerId="ADAL" clId="{5C064C77-152C-DE4A-B25F-3DBC2508F33E}" dt="2023-01-26T16:31:48.571" v="2592" actId="115"/>
          <ac:spMkLst>
            <pc:docMk/>
            <pc:sldMk cId="3634420645" sldId="266"/>
            <ac:spMk id="2" creationId="{E861991A-290A-9A49-8C5B-1FE9C6E0DECF}"/>
          </ac:spMkLst>
        </pc:spChg>
        <pc:spChg chg="mod">
          <ac:chgData name="Chris Skerry" userId="83f5ff7e-8ac7-4d34-93f9-6386834725f9" providerId="ADAL" clId="{5C064C77-152C-DE4A-B25F-3DBC2508F33E}" dt="2023-01-26T14:14:23.788" v="767" actId="14100"/>
          <ac:spMkLst>
            <pc:docMk/>
            <pc:sldMk cId="3634420645" sldId="266"/>
            <ac:spMk id="3" creationId="{9FFE6624-DE47-924A-AEDE-F2D1A1754B52}"/>
          </ac:spMkLst>
        </pc:spChg>
        <pc:picChg chg="add mod">
          <ac:chgData name="Chris Skerry" userId="83f5ff7e-8ac7-4d34-93f9-6386834725f9" providerId="ADAL" clId="{5C064C77-152C-DE4A-B25F-3DBC2508F33E}" dt="2023-01-26T14:14:09.530" v="764" actId="1076"/>
          <ac:picMkLst>
            <pc:docMk/>
            <pc:sldMk cId="3634420645" sldId="266"/>
            <ac:picMk id="1026" creationId="{511972EC-851B-D192-F7FD-BCC332FD7894}"/>
          </ac:picMkLst>
        </pc:picChg>
        <pc:picChg chg="add mod">
          <ac:chgData name="Chris Skerry" userId="83f5ff7e-8ac7-4d34-93f9-6386834725f9" providerId="ADAL" clId="{5C064C77-152C-DE4A-B25F-3DBC2508F33E}" dt="2023-01-26T14:14:19.723" v="766" actId="14100"/>
          <ac:picMkLst>
            <pc:docMk/>
            <pc:sldMk cId="3634420645" sldId="266"/>
            <ac:picMk id="1028" creationId="{474936D6-059E-7B4A-AFE2-451CA0060BA7}"/>
          </ac:picMkLst>
        </pc:picChg>
      </pc:sldChg>
      <pc:sldChg chg="addSp modSp mod">
        <pc:chgData name="Chris Skerry" userId="83f5ff7e-8ac7-4d34-93f9-6386834725f9" providerId="ADAL" clId="{5C064C77-152C-DE4A-B25F-3DBC2508F33E}" dt="2023-01-26T17:52:17.892" v="4259" actId="115"/>
        <pc:sldMkLst>
          <pc:docMk/>
          <pc:sldMk cId="1034794465" sldId="267"/>
        </pc:sldMkLst>
        <pc:spChg chg="mod">
          <ac:chgData name="Chris Skerry" userId="83f5ff7e-8ac7-4d34-93f9-6386834725f9" providerId="ADAL" clId="{5C064C77-152C-DE4A-B25F-3DBC2508F33E}" dt="2023-01-26T17:52:17.892" v="4259" actId="115"/>
          <ac:spMkLst>
            <pc:docMk/>
            <pc:sldMk cId="1034794465" sldId="267"/>
            <ac:spMk id="2" creationId="{E861991A-290A-9A49-8C5B-1FE9C6E0DECF}"/>
          </ac:spMkLst>
        </pc:spChg>
        <pc:spChg chg="mod">
          <ac:chgData name="Chris Skerry" userId="83f5ff7e-8ac7-4d34-93f9-6386834725f9" providerId="ADAL" clId="{5C064C77-152C-DE4A-B25F-3DBC2508F33E}" dt="2023-01-26T17:35:05.215" v="3377" actId="27636"/>
          <ac:spMkLst>
            <pc:docMk/>
            <pc:sldMk cId="1034794465" sldId="267"/>
            <ac:spMk id="3" creationId="{9FFE6624-DE47-924A-AEDE-F2D1A1754B52}"/>
          </ac:spMkLst>
        </pc:spChg>
        <pc:picChg chg="add mod">
          <ac:chgData name="Chris Skerry" userId="83f5ff7e-8ac7-4d34-93f9-6386834725f9" providerId="ADAL" clId="{5C064C77-152C-DE4A-B25F-3DBC2508F33E}" dt="2023-01-26T17:34:35.103" v="3371" actId="1076"/>
          <ac:picMkLst>
            <pc:docMk/>
            <pc:sldMk cId="1034794465" sldId="267"/>
            <ac:picMk id="2050" creationId="{FE757CD3-EF4D-3FE8-5C37-C5D2EC418A53}"/>
          </ac:picMkLst>
        </pc:picChg>
        <pc:picChg chg="add mod">
          <ac:chgData name="Chris Skerry" userId="83f5ff7e-8ac7-4d34-93f9-6386834725f9" providerId="ADAL" clId="{5C064C77-152C-DE4A-B25F-3DBC2508F33E}" dt="2023-01-26T17:34:29.698" v="3370" actId="14100"/>
          <ac:picMkLst>
            <pc:docMk/>
            <pc:sldMk cId="1034794465" sldId="267"/>
            <ac:picMk id="2052" creationId="{0FC9C2C8-4175-DB0A-F14E-69F5F7768A81}"/>
          </ac:picMkLst>
        </pc:picChg>
      </pc:sldChg>
      <pc:sldChg chg="addSp modSp mod">
        <pc:chgData name="Chris Skerry" userId="83f5ff7e-8ac7-4d34-93f9-6386834725f9" providerId="ADAL" clId="{5C064C77-152C-DE4A-B25F-3DBC2508F33E}" dt="2023-01-26T17:52:33.596" v="4260" actId="115"/>
        <pc:sldMkLst>
          <pc:docMk/>
          <pc:sldMk cId="3573709436" sldId="268"/>
        </pc:sldMkLst>
        <pc:spChg chg="mod">
          <ac:chgData name="Chris Skerry" userId="83f5ff7e-8ac7-4d34-93f9-6386834725f9" providerId="ADAL" clId="{5C064C77-152C-DE4A-B25F-3DBC2508F33E}" dt="2023-01-26T17:52:33.596" v="4260" actId="115"/>
          <ac:spMkLst>
            <pc:docMk/>
            <pc:sldMk cId="3573709436" sldId="268"/>
            <ac:spMk id="2" creationId="{E861991A-290A-9A49-8C5B-1FE9C6E0DECF}"/>
          </ac:spMkLst>
        </pc:spChg>
        <pc:spChg chg="mod">
          <ac:chgData name="Chris Skerry" userId="83f5ff7e-8ac7-4d34-93f9-6386834725f9" providerId="ADAL" clId="{5C064C77-152C-DE4A-B25F-3DBC2508F33E}" dt="2023-01-26T17:48:09.249" v="4247" actId="113"/>
          <ac:spMkLst>
            <pc:docMk/>
            <pc:sldMk cId="3573709436" sldId="268"/>
            <ac:spMk id="3" creationId="{9FFE6624-DE47-924A-AEDE-F2D1A1754B52}"/>
          </ac:spMkLst>
        </pc:spChg>
        <pc:picChg chg="add mod">
          <ac:chgData name="Chris Skerry" userId="83f5ff7e-8ac7-4d34-93f9-6386834725f9" providerId="ADAL" clId="{5C064C77-152C-DE4A-B25F-3DBC2508F33E}" dt="2023-01-26T17:49:40.715" v="4252" actId="1076"/>
          <ac:picMkLst>
            <pc:docMk/>
            <pc:sldMk cId="3573709436" sldId="268"/>
            <ac:picMk id="3074" creationId="{A205F900-A745-6D5C-3697-9F304A6C5913}"/>
          </ac:picMkLst>
        </pc:picChg>
        <pc:picChg chg="add mod">
          <ac:chgData name="Chris Skerry" userId="83f5ff7e-8ac7-4d34-93f9-6386834725f9" providerId="ADAL" clId="{5C064C77-152C-DE4A-B25F-3DBC2508F33E}" dt="2023-01-26T17:51:57.471" v="4258" actId="14100"/>
          <ac:picMkLst>
            <pc:docMk/>
            <pc:sldMk cId="3573709436" sldId="268"/>
            <ac:picMk id="3076" creationId="{302BD00D-19BF-DE10-5326-80EF10E0BC80}"/>
          </ac:picMkLst>
        </pc:picChg>
      </pc:sldChg>
      <pc:sldChg chg="del">
        <pc:chgData name="Chris Skerry" userId="83f5ff7e-8ac7-4d34-93f9-6386834725f9" providerId="ADAL" clId="{5C064C77-152C-DE4A-B25F-3DBC2508F33E}" dt="2023-01-26T13:59:55.826" v="44" actId="2696"/>
        <pc:sldMkLst>
          <pc:docMk/>
          <pc:sldMk cId="3011484720" sldId="289"/>
        </pc:sldMkLst>
      </pc:sldChg>
      <pc:sldChg chg="del">
        <pc:chgData name="Chris Skerry" userId="83f5ff7e-8ac7-4d34-93f9-6386834725f9" providerId="ADAL" clId="{5C064C77-152C-DE4A-B25F-3DBC2508F33E}" dt="2023-01-26T13:59:59.694" v="47" actId="2696"/>
        <pc:sldMkLst>
          <pc:docMk/>
          <pc:sldMk cId="3634306820" sldId="290"/>
        </pc:sldMkLst>
      </pc:sldChg>
      <pc:sldChg chg="modSp mod">
        <pc:chgData name="Chris Skerry" userId="83f5ff7e-8ac7-4d34-93f9-6386834725f9" providerId="ADAL" clId="{5C064C77-152C-DE4A-B25F-3DBC2508F33E}" dt="2023-01-26T18:24:21.001" v="6052" actId="20577"/>
        <pc:sldMkLst>
          <pc:docMk/>
          <pc:sldMk cId="3773986235" sldId="298"/>
        </pc:sldMkLst>
        <pc:spChg chg="mod">
          <ac:chgData name="Chris Skerry" userId="83f5ff7e-8ac7-4d34-93f9-6386834725f9" providerId="ADAL" clId="{5C064C77-152C-DE4A-B25F-3DBC2508F33E}" dt="2023-01-26T18:24:21.001" v="6052" actId="20577"/>
          <ac:spMkLst>
            <pc:docMk/>
            <pc:sldMk cId="3773986235" sldId="298"/>
            <ac:spMk id="2" creationId="{E861991A-290A-9A49-8C5B-1FE9C6E0DECF}"/>
          </ac:spMkLst>
        </pc:spChg>
      </pc:sldChg>
      <pc:sldChg chg="modSp mod">
        <pc:chgData name="Chris Skerry" userId="83f5ff7e-8ac7-4d34-93f9-6386834725f9" providerId="ADAL" clId="{5C064C77-152C-DE4A-B25F-3DBC2508F33E}" dt="2023-01-26T18:24:26.773" v="6054" actId="20577"/>
        <pc:sldMkLst>
          <pc:docMk/>
          <pc:sldMk cId="1696758543" sldId="299"/>
        </pc:sldMkLst>
        <pc:spChg chg="mod">
          <ac:chgData name="Chris Skerry" userId="83f5ff7e-8ac7-4d34-93f9-6386834725f9" providerId="ADAL" clId="{5C064C77-152C-DE4A-B25F-3DBC2508F33E}" dt="2023-01-26T18:24:26.773" v="6054" actId="20577"/>
          <ac:spMkLst>
            <pc:docMk/>
            <pc:sldMk cId="1696758543" sldId="299"/>
            <ac:spMk id="2" creationId="{E861991A-290A-9A49-8C5B-1FE9C6E0DECF}"/>
          </ac:spMkLst>
        </pc:spChg>
      </pc:sldChg>
      <pc:sldChg chg="del">
        <pc:chgData name="Chris Skerry" userId="83f5ff7e-8ac7-4d34-93f9-6386834725f9" providerId="ADAL" clId="{5C064C77-152C-DE4A-B25F-3DBC2508F33E}" dt="2023-01-26T18:24:11.868" v="6047" actId="2696"/>
        <pc:sldMkLst>
          <pc:docMk/>
          <pc:sldMk cId="505831834" sldId="300"/>
        </pc:sldMkLst>
      </pc:sldChg>
      <pc:sldChg chg="modSp add mod">
        <pc:chgData name="Chris Skerry" userId="83f5ff7e-8ac7-4d34-93f9-6386834725f9" providerId="ADAL" clId="{5C064C77-152C-DE4A-B25F-3DBC2508F33E}" dt="2023-01-26T18:54:56.621" v="8016" actId="1076"/>
        <pc:sldMkLst>
          <pc:docMk/>
          <pc:sldMk cId="1928757364" sldId="300"/>
        </pc:sldMkLst>
        <pc:spChg chg="mod">
          <ac:chgData name="Chris Skerry" userId="83f5ff7e-8ac7-4d34-93f9-6386834725f9" providerId="ADAL" clId="{5C064C77-152C-DE4A-B25F-3DBC2508F33E}" dt="2023-01-26T18:54:56.621" v="8016" actId="1076"/>
          <ac:spMkLst>
            <pc:docMk/>
            <pc:sldMk cId="1928757364" sldId="300"/>
            <ac:spMk id="2" creationId="{E861991A-290A-9A49-8C5B-1FE9C6E0DECF}"/>
          </ac:spMkLst>
        </pc:spChg>
      </pc:sldChg>
      <pc:sldChg chg="del">
        <pc:chgData name="Chris Skerry" userId="83f5ff7e-8ac7-4d34-93f9-6386834725f9" providerId="ADAL" clId="{5C064C77-152C-DE4A-B25F-3DBC2508F33E}" dt="2023-01-26T13:59:36.186" v="11" actId="2696"/>
        <pc:sldMkLst>
          <pc:docMk/>
          <pc:sldMk cId="1053325708" sldId="306"/>
        </pc:sldMkLst>
      </pc:sldChg>
      <pc:sldChg chg="addSp delSp modSp add mod">
        <pc:chgData name="Chris Skerry" userId="83f5ff7e-8ac7-4d34-93f9-6386834725f9" providerId="ADAL" clId="{5C064C77-152C-DE4A-B25F-3DBC2508F33E}" dt="2023-01-26T16:31:55.044" v="2593" actId="115"/>
        <pc:sldMkLst>
          <pc:docMk/>
          <pc:sldMk cId="2288576277" sldId="306"/>
        </pc:sldMkLst>
        <pc:spChg chg="mod">
          <ac:chgData name="Chris Skerry" userId="83f5ff7e-8ac7-4d34-93f9-6386834725f9" providerId="ADAL" clId="{5C064C77-152C-DE4A-B25F-3DBC2508F33E}" dt="2023-01-26T16:31:55.044" v="2593" actId="115"/>
          <ac:spMkLst>
            <pc:docMk/>
            <pc:sldMk cId="2288576277" sldId="306"/>
            <ac:spMk id="2" creationId="{E861991A-290A-9A49-8C5B-1FE9C6E0DECF}"/>
          </ac:spMkLst>
        </pc:spChg>
        <pc:spChg chg="mod">
          <ac:chgData name="Chris Skerry" userId="83f5ff7e-8ac7-4d34-93f9-6386834725f9" providerId="ADAL" clId="{5C064C77-152C-DE4A-B25F-3DBC2508F33E}" dt="2023-01-26T14:54:24.204" v="1624" actId="207"/>
          <ac:spMkLst>
            <pc:docMk/>
            <pc:sldMk cId="2288576277" sldId="306"/>
            <ac:spMk id="3" creationId="{9FFE6624-DE47-924A-AEDE-F2D1A1754B52}"/>
          </ac:spMkLst>
        </pc:spChg>
        <pc:picChg chg="del">
          <ac:chgData name="Chris Skerry" userId="83f5ff7e-8ac7-4d34-93f9-6386834725f9" providerId="ADAL" clId="{5C064C77-152C-DE4A-B25F-3DBC2508F33E}" dt="2023-01-26T14:15:25.872" v="769" actId="478"/>
          <ac:picMkLst>
            <pc:docMk/>
            <pc:sldMk cId="2288576277" sldId="306"/>
            <ac:picMk id="1026" creationId="{511972EC-851B-D192-F7FD-BCC332FD7894}"/>
          </ac:picMkLst>
        </pc:picChg>
        <pc:picChg chg="del">
          <ac:chgData name="Chris Skerry" userId="83f5ff7e-8ac7-4d34-93f9-6386834725f9" providerId="ADAL" clId="{5C064C77-152C-DE4A-B25F-3DBC2508F33E}" dt="2023-01-26T14:15:27.560" v="770" actId="478"/>
          <ac:picMkLst>
            <pc:docMk/>
            <pc:sldMk cId="2288576277" sldId="306"/>
            <ac:picMk id="1028" creationId="{474936D6-059E-7B4A-AFE2-451CA0060BA7}"/>
          </ac:picMkLst>
        </pc:picChg>
        <pc:picChg chg="add mod">
          <ac:chgData name="Chris Skerry" userId="83f5ff7e-8ac7-4d34-93f9-6386834725f9" providerId="ADAL" clId="{5C064C77-152C-DE4A-B25F-3DBC2508F33E}" dt="2023-01-26T14:48:21.806" v="1549" actId="1076"/>
          <ac:picMkLst>
            <pc:docMk/>
            <pc:sldMk cId="2288576277" sldId="306"/>
            <ac:picMk id="2050" creationId="{38DA33C2-E9F3-47A2-2AEC-3DE4C3673141}"/>
          </ac:picMkLst>
        </pc:picChg>
        <pc:picChg chg="add mod">
          <ac:chgData name="Chris Skerry" userId="83f5ff7e-8ac7-4d34-93f9-6386834725f9" providerId="ADAL" clId="{5C064C77-152C-DE4A-B25F-3DBC2508F33E}" dt="2023-01-26T14:52:32.014" v="1554" actId="14100"/>
          <ac:picMkLst>
            <pc:docMk/>
            <pc:sldMk cId="2288576277" sldId="306"/>
            <ac:picMk id="2052" creationId="{E17FBAAD-DDF2-7095-2605-C6690683A599}"/>
          </ac:picMkLst>
        </pc:picChg>
      </pc:sldChg>
      <pc:sldChg chg="addSp delSp modSp add mod">
        <pc:chgData name="Chris Skerry" userId="83f5ff7e-8ac7-4d34-93f9-6386834725f9" providerId="ADAL" clId="{5C064C77-152C-DE4A-B25F-3DBC2508F33E}" dt="2023-01-26T16:32:00.698" v="2594" actId="115"/>
        <pc:sldMkLst>
          <pc:docMk/>
          <pc:sldMk cId="693833361" sldId="307"/>
        </pc:sldMkLst>
        <pc:spChg chg="mod">
          <ac:chgData name="Chris Skerry" userId="83f5ff7e-8ac7-4d34-93f9-6386834725f9" providerId="ADAL" clId="{5C064C77-152C-DE4A-B25F-3DBC2508F33E}" dt="2023-01-26T16:32:00.698" v="2594" actId="115"/>
          <ac:spMkLst>
            <pc:docMk/>
            <pc:sldMk cId="693833361" sldId="307"/>
            <ac:spMk id="2" creationId="{E861991A-290A-9A49-8C5B-1FE9C6E0DECF}"/>
          </ac:spMkLst>
        </pc:spChg>
        <pc:spChg chg="mod">
          <ac:chgData name="Chris Skerry" userId="83f5ff7e-8ac7-4d34-93f9-6386834725f9" providerId="ADAL" clId="{5C064C77-152C-DE4A-B25F-3DBC2508F33E}" dt="2023-01-26T16:24:21.547" v="2423" actId="115"/>
          <ac:spMkLst>
            <pc:docMk/>
            <pc:sldMk cId="693833361" sldId="307"/>
            <ac:spMk id="3" creationId="{9FFE6624-DE47-924A-AEDE-F2D1A1754B52}"/>
          </ac:spMkLst>
        </pc:spChg>
        <pc:picChg chg="del">
          <ac:chgData name="Chris Skerry" userId="83f5ff7e-8ac7-4d34-93f9-6386834725f9" providerId="ADAL" clId="{5C064C77-152C-DE4A-B25F-3DBC2508F33E}" dt="2023-01-26T14:52:56.005" v="1556" actId="478"/>
          <ac:picMkLst>
            <pc:docMk/>
            <pc:sldMk cId="693833361" sldId="307"/>
            <ac:picMk id="2050" creationId="{38DA33C2-E9F3-47A2-2AEC-3DE4C3673141}"/>
          </ac:picMkLst>
        </pc:picChg>
        <pc:picChg chg="del">
          <ac:chgData name="Chris Skerry" userId="83f5ff7e-8ac7-4d34-93f9-6386834725f9" providerId="ADAL" clId="{5C064C77-152C-DE4A-B25F-3DBC2508F33E}" dt="2023-01-26T14:52:57.399" v="1557" actId="478"/>
          <ac:picMkLst>
            <pc:docMk/>
            <pc:sldMk cId="693833361" sldId="307"/>
            <ac:picMk id="2052" creationId="{E17FBAAD-DDF2-7095-2605-C6690683A599}"/>
          </ac:picMkLst>
        </pc:picChg>
        <pc:picChg chg="add mod">
          <ac:chgData name="Chris Skerry" userId="83f5ff7e-8ac7-4d34-93f9-6386834725f9" providerId="ADAL" clId="{5C064C77-152C-DE4A-B25F-3DBC2508F33E}" dt="2023-01-26T16:24:11.392" v="2422" actId="14100"/>
          <ac:picMkLst>
            <pc:docMk/>
            <pc:sldMk cId="693833361" sldId="307"/>
            <ac:picMk id="3074" creationId="{25E4205F-6F52-F7DB-7B35-9A0F94B96ACE}"/>
          </ac:picMkLst>
        </pc:picChg>
      </pc:sldChg>
      <pc:sldChg chg="del">
        <pc:chgData name="Chris Skerry" userId="83f5ff7e-8ac7-4d34-93f9-6386834725f9" providerId="ADAL" clId="{5C064C77-152C-DE4A-B25F-3DBC2508F33E}" dt="2023-01-26T13:59:36.932" v="12" actId="2696"/>
        <pc:sldMkLst>
          <pc:docMk/>
          <pc:sldMk cId="725609041" sldId="307"/>
        </pc:sldMkLst>
      </pc:sldChg>
      <pc:sldChg chg="addSp delSp modSp new mod">
        <pc:chgData name="Chris Skerry" userId="83f5ff7e-8ac7-4d34-93f9-6386834725f9" providerId="ADAL" clId="{5C064C77-152C-DE4A-B25F-3DBC2508F33E}" dt="2023-01-26T16:20:26.259" v="2396" actId="1076"/>
        <pc:sldMkLst>
          <pc:docMk/>
          <pc:sldMk cId="2870344293" sldId="308"/>
        </pc:sldMkLst>
        <pc:spChg chg="del">
          <ac:chgData name="Chris Skerry" userId="83f5ff7e-8ac7-4d34-93f9-6386834725f9" providerId="ADAL" clId="{5C064C77-152C-DE4A-B25F-3DBC2508F33E}" dt="2023-01-26T16:18:03.063" v="2333" actId="478"/>
          <ac:spMkLst>
            <pc:docMk/>
            <pc:sldMk cId="2870344293" sldId="308"/>
            <ac:spMk id="2" creationId="{ECF77E33-0755-26AC-9159-44C328191381}"/>
          </ac:spMkLst>
        </pc:spChg>
        <pc:spChg chg="del">
          <ac:chgData name="Chris Skerry" userId="83f5ff7e-8ac7-4d34-93f9-6386834725f9" providerId="ADAL" clId="{5C064C77-152C-DE4A-B25F-3DBC2508F33E}" dt="2023-01-26T16:18:04.661" v="2334" actId="478"/>
          <ac:spMkLst>
            <pc:docMk/>
            <pc:sldMk cId="2870344293" sldId="308"/>
            <ac:spMk id="3" creationId="{DCA3F4C4-2F30-B253-18A5-A7665CECE37C}"/>
          </ac:spMkLst>
        </pc:spChg>
        <pc:spChg chg="add mod">
          <ac:chgData name="Chris Skerry" userId="83f5ff7e-8ac7-4d34-93f9-6386834725f9" providerId="ADAL" clId="{5C064C77-152C-DE4A-B25F-3DBC2508F33E}" dt="2023-01-26T16:20:26.259" v="2396" actId="1076"/>
          <ac:spMkLst>
            <pc:docMk/>
            <pc:sldMk cId="2870344293" sldId="308"/>
            <ac:spMk id="4" creationId="{79FD092D-E3B5-6793-4F14-228908913842}"/>
          </ac:spMkLst>
        </pc:spChg>
        <pc:picChg chg="add mod">
          <ac:chgData name="Chris Skerry" userId="83f5ff7e-8ac7-4d34-93f9-6386834725f9" providerId="ADAL" clId="{5C064C77-152C-DE4A-B25F-3DBC2508F33E}" dt="2023-01-26T16:19:26.857" v="2339" actId="732"/>
          <ac:picMkLst>
            <pc:docMk/>
            <pc:sldMk cId="2870344293" sldId="308"/>
            <ac:picMk id="4098" creationId="{0E36F5CE-46D4-A214-C867-A346F06363E0}"/>
          </ac:picMkLst>
        </pc:picChg>
      </pc:sldChg>
      <pc:sldChg chg="del">
        <pc:chgData name="Chris Skerry" userId="83f5ff7e-8ac7-4d34-93f9-6386834725f9" providerId="ADAL" clId="{5C064C77-152C-DE4A-B25F-3DBC2508F33E}" dt="2023-01-26T13:59:37.538" v="13" actId="2696"/>
        <pc:sldMkLst>
          <pc:docMk/>
          <pc:sldMk cId="3499405601" sldId="308"/>
        </pc:sldMkLst>
      </pc:sldChg>
      <pc:sldChg chg="addSp delSp modSp add mod">
        <pc:chgData name="Chris Skerry" userId="83f5ff7e-8ac7-4d34-93f9-6386834725f9" providerId="ADAL" clId="{5C064C77-152C-DE4A-B25F-3DBC2508F33E}" dt="2023-01-26T16:21:49.912" v="2415" actId="1076"/>
        <pc:sldMkLst>
          <pc:docMk/>
          <pc:sldMk cId="150804529" sldId="309"/>
        </pc:sldMkLst>
        <pc:spChg chg="add mod">
          <ac:chgData name="Chris Skerry" userId="83f5ff7e-8ac7-4d34-93f9-6386834725f9" providerId="ADAL" clId="{5C064C77-152C-DE4A-B25F-3DBC2508F33E}" dt="2023-01-26T16:21:49.912" v="2415" actId="1076"/>
          <ac:spMkLst>
            <pc:docMk/>
            <pc:sldMk cId="150804529" sldId="309"/>
            <ac:spMk id="3" creationId="{FD612E6A-C442-E357-D2C2-B7FDCAA6C8F4}"/>
          </ac:spMkLst>
        </pc:spChg>
        <pc:picChg chg="add del mod">
          <ac:chgData name="Chris Skerry" userId="83f5ff7e-8ac7-4d34-93f9-6386834725f9" providerId="ADAL" clId="{5C064C77-152C-DE4A-B25F-3DBC2508F33E}" dt="2023-01-26T16:21:03.870" v="2398"/>
          <ac:picMkLst>
            <pc:docMk/>
            <pc:sldMk cId="150804529" sldId="309"/>
            <ac:picMk id="2" creationId="{EB9A27D2-DC07-8E21-9F33-E6534EE9929F}"/>
          </ac:picMkLst>
        </pc:picChg>
      </pc:sldChg>
      <pc:sldChg chg="del">
        <pc:chgData name="Chris Skerry" userId="83f5ff7e-8ac7-4d34-93f9-6386834725f9" providerId="ADAL" clId="{5C064C77-152C-DE4A-B25F-3DBC2508F33E}" dt="2023-01-26T13:59:38.083" v="14" actId="2696"/>
        <pc:sldMkLst>
          <pc:docMk/>
          <pc:sldMk cId="4112907741" sldId="309"/>
        </pc:sldMkLst>
      </pc:sldChg>
      <pc:sldChg chg="addSp delSp modSp new mod">
        <pc:chgData name="Chris Skerry" userId="83f5ff7e-8ac7-4d34-93f9-6386834725f9" providerId="ADAL" clId="{5C064C77-152C-DE4A-B25F-3DBC2508F33E}" dt="2023-01-26T16:30:58.907" v="2587" actId="14100"/>
        <pc:sldMkLst>
          <pc:docMk/>
          <pc:sldMk cId="1887119983" sldId="310"/>
        </pc:sldMkLst>
        <pc:spChg chg="del">
          <ac:chgData name="Chris Skerry" userId="83f5ff7e-8ac7-4d34-93f9-6386834725f9" providerId="ADAL" clId="{5C064C77-152C-DE4A-B25F-3DBC2508F33E}" dt="2023-01-26T16:25:23.077" v="2425" actId="478"/>
          <ac:spMkLst>
            <pc:docMk/>
            <pc:sldMk cId="1887119983" sldId="310"/>
            <ac:spMk id="2" creationId="{BBE90F40-41C4-C461-80B5-53FFCB03E279}"/>
          </ac:spMkLst>
        </pc:spChg>
        <pc:spChg chg="del">
          <ac:chgData name="Chris Skerry" userId="83f5ff7e-8ac7-4d34-93f9-6386834725f9" providerId="ADAL" clId="{5C064C77-152C-DE4A-B25F-3DBC2508F33E}" dt="2023-01-26T16:25:25.077" v="2426" actId="478"/>
          <ac:spMkLst>
            <pc:docMk/>
            <pc:sldMk cId="1887119983" sldId="310"/>
            <ac:spMk id="3" creationId="{CEBA8656-F71F-13F9-F3F6-3E65778C1743}"/>
          </ac:spMkLst>
        </pc:spChg>
        <pc:spChg chg="add mod">
          <ac:chgData name="Chris Skerry" userId="83f5ff7e-8ac7-4d34-93f9-6386834725f9" providerId="ADAL" clId="{5C064C77-152C-DE4A-B25F-3DBC2508F33E}" dt="2023-01-26T16:29:50.520" v="2504" actId="20577"/>
          <ac:spMkLst>
            <pc:docMk/>
            <pc:sldMk cId="1887119983" sldId="310"/>
            <ac:spMk id="4" creationId="{3A8D97BF-9AE0-8B14-508D-C9C7F01FB826}"/>
          </ac:spMkLst>
        </pc:spChg>
        <pc:spChg chg="add mod">
          <ac:chgData name="Chris Skerry" userId="83f5ff7e-8ac7-4d34-93f9-6386834725f9" providerId="ADAL" clId="{5C064C77-152C-DE4A-B25F-3DBC2508F33E}" dt="2023-01-26T16:30:58.907" v="2587" actId="14100"/>
          <ac:spMkLst>
            <pc:docMk/>
            <pc:sldMk cId="1887119983" sldId="310"/>
            <ac:spMk id="5" creationId="{A2F45BF4-D4DC-D262-2C69-1DE3A106F864}"/>
          </ac:spMkLst>
        </pc:spChg>
        <pc:picChg chg="add mod">
          <ac:chgData name="Chris Skerry" userId="83f5ff7e-8ac7-4d34-93f9-6386834725f9" providerId="ADAL" clId="{5C064C77-152C-DE4A-B25F-3DBC2508F33E}" dt="2023-01-26T16:26:14.810" v="2430" actId="14100"/>
          <ac:picMkLst>
            <pc:docMk/>
            <pc:sldMk cId="1887119983" sldId="310"/>
            <ac:picMk id="6146" creationId="{A10F5158-37F9-8B88-BEBC-E5FCAB7488C1}"/>
          </ac:picMkLst>
        </pc:picChg>
        <pc:picChg chg="add mod">
          <ac:chgData name="Chris Skerry" userId="83f5ff7e-8ac7-4d34-93f9-6386834725f9" providerId="ADAL" clId="{5C064C77-152C-DE4A-B25F-3DBC2508F33E}" dt="2023-01-26T16:28:04.517" v="2436" actId="14100"/>
          <ac:picMkLst>
            <pc:docMk/>
            <pc:sldMk cId="1887119983" sldId="310"/>
            <ac:picMk id="6148" creationId="{69170471-29CB-1A08-3E5E-ACE5CC0B4886}"/>
          </ac:picMkLst>
        </pc:picChg>
      </pc:sldChg>
      <pc:sldChg chg="del">
        <pc:chgData name="Chris Skerry" userId="83f5ff7e-8ac7-4d34-93f9-6386834725f9" providerId="ADAL" clId="{5C064C77-152C-DE4A-B25F-3DBC2508F33E}" dt="2023-01-26T13:59:38.660" v="15" actId="2696"/>
        <pc:sldMkLst>
          <pc:docMk/>
          <pc:sldMk cId="2338352789" sldId="310"/>
        </pc:sldMkLst>
      </pc:sldChg>
      <pc:sldChg chg="del">
        <pc:chgData name="Chris Skerry" userId="83f5ff7e-8ac7-4d34-93f9-6386834725f9" providerId="ADAL" clId="{5C064C77-152C-DE4A-B25F-3DBC2508F33E}" dt="2023-01-26T13:59:39.250" v="16" actId="2696"/>
        <pc:sldMkLst>
          <pc:docMk/>
          <pc:sldMk cId="3880276647" sldId="311"/>
        </pc:sldMkLst>
      </pc:sldChg>
      <pc:sldChg chg="addSp delSp modSp new mod">
        <pc:chgData name="Chris Skerry" userId="83f5ff7e-8ac7-4d34-93f9-6386834725f9" providerId="ADAL" clId="{5C064C77-152C-DE4A-B25F-3DBC2508F33E}" dt="2023-01-26T17:26:52.880" v="3351" actId="14100"/>
        <pc:sldMkLst>
          <pc:docMk/>
          <pc:sldMk cId="4031376476" sldId="311"/>
        </pc:sldMkLst>
        <pc:spChg chg="del">
          <ac:chgData name="Chris Skerry" userId="83f5ff7e-8ac7-4d34-93f9-6386834725f9" providerId="ADAL" clId="{5C064C77-152C-DE4A-B25F-3DBC2508F33E}" dt="2023-01-26T17:26:29.906" v="3344" actId="478"/>
          <ac:spMkLst>
            <pc:docMk/>
            <pc:sldMk cId="4031376476" sldId="311"/>
            <ac:spMk id="2" creationId="{3103A283-9EF4-B89C-CFB1-51637A90EBFF}"/>
          </ac:spMkLst>
        </pc:spChg>
        <pc:spChg chg="del">
          <ac:chgData name="Chris Skerry" userId="83f5ff7e-8ac7-4d34-93f9-6386834725f9" providerId="ADAL" clId="{5C064C77-152C-DE4A-B25F-3DBC2508F33E}" dt="2023-01-26T17:26:32.122" v="3345" actId="478"/>
          <ac:spMkLst>
            <pc:docMk/>
            <pc:sldMk cId="4031376476" sldId="311"/>
            <ac:spMk id="3" creationId="{D5C1E31C-C025-5061-F574-D2D6F0A23548}"/>
          </ac:spMkLst>
        </pc:spChg>
        <pc:picChg chg="add mod">
          <ac:chgData name="Chris Skerry" userId="83f5ff7e-8ac7-4d34-93f9-6386834725f9" providerId="ADAL" clId="{5C064C77-152C-DE4A-B25F-3DBC2508F33E}" dt="2023-01-26T17:26:52.880" v="3351" actId="14100"/>
          <ac:picMkLst>
            <pc:docMk/>
            <pc:sldMk cId="4031376476" sldId="311"/>
            <ac:picMk id="1026" creationId="{917A9D23-B549-3B31-38D2-0187B1BC3246}"/>
          </ac:picMkLst>
        </pc:picChg>
      </pc:sldChg>
      <pc:sldChg chg="del">
        <pc:chgData name="Chris Skerry" userId="83f5ff7e-8ac7-4d34-93f9-6386834725f9" providerId="ADAL" clId="{5C064C77-152C-DE4A-B25F-3DBC2508F33E}" dt="2023-01-26T13:59:40.138" v="17" actId="2696"/>
        <pc:sldMkLst>
          <pc:docMk/>
          <pc:sldMk cId="857854004" sldId="312"/>
        </pc:sldMkLst>
      </pc:sldChg>
      <pc:sldChg chg="addSp delSp modSp add mod">
        <pc:chgData name="Chris Skerry" userId="83f5ff7e-8ac7-4d34-93f9-6386834725f9" providerId="ADAL" clId="{5C064C77-152C-DE4A-B25F-3DBC2508F33E}" dt="2023-01-26T18:44:35.140" v="7173" actId="20577"/>
        <pc:sldMkLst>
          <pc:docMk/>
          <pc:sldMk cId="2393164004" sldId="312"/>
        </pc:sldMkLst>
        <pc:spChg chg="mod">
          <ac:chgData name="Chris Skerry" userId="83f5ff7e-8ac7-4d34-93f9-6386834725f9" providerId="ADAL" clId="{5C064C77-152C-DE4A-B25F-3DBC2508F33E}" dt="2023-01-26T18:44:35.140" v="7173" actId="20577"/>
          <ac:spMkLst>
            <pc:docMk/>
            <pc:sldMk cId="2393164004" sldId="312"/>
            <ac:spMk id="3" creationId="{9FFE6624-DE47-924A-AEDE-F2D1A1754B52}"/>
          </ac:spMkLst>
        </pc:spChg>
        <pc:picChg chg="del">
          <ac:chgData name="Chris Skerry" userId="83f5ff7e-8ac7-4d34-93f9-6386834725f9" providerId="ADAL" clId="{5C064C77-152C-DE4A-B25F-3DBC2508F33E}" dt="2023-01-26T17:53:20.836" v="4262" actId="478"/>
          <ac:picMkLst>
            <pc:docMk/>
            <pc:sldMk cId="2393164004" sldId="312"/>
            <ac:picMk id="3074" creationId="{A205F900-A745-6D5C-3697-9F304A6C5913}"/>
          </ac:picMkLst>
        </pc:picChg>
        <pc:picChg chg="del">
          <ac:chgData name="Chris Skerry" userId="83f5ff7e-8ac7-4d34-93f9-6386834725f9" providerId="ADAL" clId="{5C064C77-152C-DE4A-B25F-3DBC2508F33E}" dt="2023-01-26T17:53:22.357" v="4263" actId="478"/>
          <ac:picMkLst>
            <pc:docMk/>
            <pc:sldMk cId="2393164004" sldId="312"/>
            <ac:picMk id="3076" creationId="{302BD00D-19BF-DE10-5326-80EF10E0BC80}"/>
          </ac:picMkLst>
        </pc:picChg>
        <pc:picChg chg="add mod">
          <ac:chgData name="Chris Skerry" userId="83f5ff7e-8ac7-4d34-93f9-6386834725f9" providerId="ADAL" clId="{5C064C77-152C-DE4A-B25F-3DBC2508F33E}" dt="2023-01-26T18:10:42.448" v="5276" actId="14100"/>
          <ac:picMkLst>
            <pc:docMk/>
            <pc:sldMk cId="2393164004" sldId="312"/>
            <ac:picMk id="4098" creationId="{0A888CE4-5C41-6358-83CC-113CD2714708}"/>
          </ac:picMkLst>
        </pc:picChg>
        <pc:picChg chg="add mod">
          <ac:chgData name="Chris Skerry" userId="83f5ff7e-8ac7-4d34-93f9-6386834725f9" providerId="ADAL" clId="{5C064C77-152C-DE4A-B25F-3DBC2508F33E}" dt="2023-01-26T18:10:45.260" v="5277" actId="14100"/>
          <ac:picMkLst>
            <pc:docMk/>
            <pc:sldMk cId="2393164004" sldId="312"/>
            <ac:picMk id="4100" creationId="{8410DA95-9AA8-B144-96A4-54C34BA91E84}"/>
          </ac:picMkLst>
        </pc:picChg>
      </pc:sldChg>
      <pc:sldChg chg="del">
        <pc:chgData name="Chris Skerry" userId="83f5ff7e-8ac7-4d34-93f9-6386834725f9" providerId="ADAL" clId="{5C064C77-152C-DE4A-B25F-3DBC2508F33E}" dt="2023-01-26T13:59:40.709" v="18" actId="2696"/>
        <pc:sldMkLst>
          <pc:docMk/>
          <pc:sldMk cId="458169518" sldId="313"/>
        </pc:sldMkLst>
      </pc:sldChg>
      <pc:sldChg chg="addSp delSp modSp add mod">
        <pc:chgData name="Chris Skerry" userId="83f5ff7e-8ac7-4d34-93f9-6386834725f9" providerId="ADAL" clId="{5C064C77-152C-DE4A-B25F-3DBC2508F33E}" dt="2023-01-26T18:30:57.351" v="6249" actId="1076"/>
        <pc:sldMkLst>
          <pc:docMk/>
          <pc:sldMk cId="3960529847" sldId="313"/>
        </pc:sldMkLst>
        <pc:spChg chg="mod">
          <ac:chgData name="Chris Skerry" userId="83f5ff7e-8ac7-4d34-93f9-6386834725f9" providerId="ADAL" clId="{5C064C77-152C-DE4A-B25F-3DBC2508F33E}" dt="2023-01-26T18:27:15.181" v="6230" actId="20577"/>
          <ac:spMkLst>
            <pc:docMk/>
            <pc:sldMk cId="3960529847" sldId="313"/>
            <ac:spMk id="3" creationId="{9FFE6624-DE47-924A-AEDE-F2D1A1754B52}"/>
          </ac:spMkLst>
        </pc:spChg>
        <pc:picChg chg="del">
          <ac:chgData name="Chris Skerry" userId="83f5ff7e-8ac7-4d34-93f9-6386834725f9" providerId="ADAL" clId="{5C064C77-152C-DE4A-B25F-3DBC2508F33E}" dt="2023-01-26T18:11:18.336" v="5280" actId="478"/>
          <ac:picMkLst>
            <pc:docMk/>
            <pc:sldMk cId="3960529847" sldId="313"/>
            <ac:picMk id="4098" creationId="{0A888CE4-5C41-6358-83CC-113CD2714708}"/>
          </ac:picMkLst>
        </pc:picChg>
        <pc:picChg chg="del">
          <ac:chgData name="Chris Skerry" userId="83f5ff7e-8ac7-4d34-93f9-6386834725f9" providerId="ADAL" clId="{5C064C77-152C-DE4A-B25F-3DBC2508F33E}" dt="2023-01-26T18:11:21.195" v="5281" actId="478"/>
          <ac:picMkLst>
            <pc:docMk/>
            <pc:sldMk cId="3960529847" sldId="313"/>
            <ac:picMk id="4100" creationId="{8410DA95-9AA8-B144-96A4-54C34BA91E84}"/>
          </ac:picMkLst>
        </pc:picChg>
        <pc:picChg chg="add mod">
          <ac:chgData name="Chris Skerry" userId="83f5ff7e-8ac7-4d34-93f9-6386834725f9" providerId="ADAL" clId="{5C064C77-152C-DE4A-B25F-3DBC2508F33E}" dt="2023-01-26T18:30:57.351" v="6249" actId="1076"/>
          <ac:picMkLst>
            <pc:docMk/>
            <pc:sldMk cId="3960529847" sldId="313"/>
            <ac:picMk id="5122" creationId="{86EB6943-7116-2107-6D10-04152D9C7315}"/>
          </ac:picMkLst>
        </pc:picChg>
        <pc:picChg chg="add mod">
          <ac:chgData name="Chris Skerry" userId="83f5ff7e-8ac7-4d34-93f9-6386834725f9" providerId="ADAL" clId="{5C064C77-152C-DE4A-B25F-3DBC2508F33E}" dt="2023-01-26T18:30:53.314" v="6248" actId="1076"/>
          <ac:picMkLst>
            <pc:docMk/>
            <pc:sldMk cId="3960529847" sldId="313"/>
            <ac:picMk id="5124" creationId="{A4F54547-E88C-6CC4-542B-A417BDDD5467}"/>
          </ac:picMkLst>
        </pc:picChg>
      </pc:sldChg>
      <pc:sldChg chg="addSp delSp modSp add mod">
        <pc:chgData name="Chris Skerry" userId="83f5ff7e-8ac7-4d34-93f9-6386834725f9" providerId="ADAL" clId="{5C064C77-152C-DE4A-B25F-3DBC2508F33E}" dt="2023-01-26T18:43:52.064" v="7161" actId="14100"/>
        <pc:sldMkLst>
          <pc:docMk/>
          <pc:sldMk cId="2022519455" sldId="314"/>
        </pc:sldMkLst>
        <pc:spChg chg="mod">
          <ac:chgData name="Chris Skerry" userId="83f5ff7e-8ac7-4d34-93f9-6386834725f9" providerId="ADAL" clId="{5C064C77-152C-DE4A-B25F-3DBC2508F33E}" dt="2023-01-26T18:41:01.992" v="7142" actId="207"/>
          <ac:spMkLst>
            <pc:docMk/>
            <pc:sldMk cId="2022519455" sldId="314"/>
            <ac:spMk id="3" creationId="{9FFE6624-DE47-924A-AEDE-F2D1A1754B52}"/>
          </ac:spMkLst>
        </pc:spChg>
        <pc:picChg chg="del">
          <ac:chgData name="Chris Skerry" userId="83f5ff7e-8ac7-4d34-93f9-6386834725f9" providerId="ADAL" clId="{5C064C77-152C-DE4A-B25F-3DBC2508F33E}" dt="2023-01-26T18:31:18.165" v="6252" actId="478"/>
          <ac:picMkLst>
            <pc:docMk/>
            <pc:sldMk cId="2022519455" sldId="314"/>
            <ac:picMk id="5122" creationId="{86EB6943-7116-2107-6D10-04152D9C7315}"/>
          </ac:picMkLst>
        </pc:picChg>
        <pc:picChg chg="del">
          <ac:chgData name="Chris Skerry" userId="83f5ff7e-8ac7-4d34-93f9-6386834725f9" providerId="ADAL" clId="{5C064C77-152C-DE4A-B25F-3DBC2508F33E}" dt="2023-01-26T18:31:16.693" v="6251" actId="478"/>
          <ac:picMkLst>
            <pc:docMk/>
            <pc:sldMk cId="2022519455" sldId="314"/>
            <ac:picMk id="5124" creationId="{A4F54547-E88C-6CC4-542B-A417BDDD5467}"/>
          </ac:picMkLst>
        </pc:picChg>
        <pc:picChg chg="add mod">
          <ac:chgData name="Chris Skerry" userId="83f5ff7e-8ac7-4d34-93f9-6386834725f9" providerId="ADAL" clId="{5C064C77-152C-DE4A-B25F-3DBC2508F33E}" dt="2023-01-26T18:42:38.840" v="7152" actId="1076"/>
          <ac:picMkLst>
            <pc:docMk/>
            <pc:sldMk cId="2022519455" sldId="314"/>
            <ac:picMk id="6146" creationId="{41FF8649-DFA2-B152-748A-B34BDBFF11B4}"/>
          </ac:picMkLst>
        </pc:picChg>
        <pc:picChg chg="add mod">
          <ac:chgData name="Chris Skerry" userId="83f5ff7e-8ac7-4d34-93f9-6386834725f9" providerId="ADAL" clId="{5C064C77-152C-DE4A-B25F-3DBC2508F33E}" dt="2023-01-26T18:43:52.064" v="7161" actId="14100"/>
          <ac:picMkLst>
            <pc:docMk/>
            <pc:sldMk cId="2022519455" sldId="314"/>
            <ac:picMk id="6148" creationId="{2ED2C40C-7D47-F720-C493-4D089B8F3A41}"/>
          </ac:picMkLst>
        </pc:picChg>
      </pc:sldChg>
      <pc:sldChg chg="del">
        <pc:chgData name="Chris Skerry" userId="83f5ff7e-8ac7-4d34-93f9-6386834725f9" providerId="ADAL" clId="{5C064C77-152C-DE4A-B25F-3DBC2508F33E}" dt="2023-01-26T13:59:42.079" v="20" actId="2696"/>
        <pc:sldMkLst>
          <pc:docMk/>
          <pc:sldMk cId="3882688905" sldId="314"/>
        </pc:sldMkLst>
      </pc:sldChg>
      <pc:sldChg chg="del">
        <pc:chgData name="Chris Skerry" userId="83f5ff7e-8ac7-4d34-93f9-6386834725f9" providerId="ADAL" clId="{5C064C77-152C-DE4A-B25F-3DBC2508F33E}" dt="2023-01-26T13:59:42.627" v="21" actId="2696"/>
        <pc:sldMkLst>
          <pc:docMk/>
          <pc:sldMk cId="3720265419" sldId="315"/>
        </pc:sldMkLst>
      </pc:sldChg>
      <pc:sldChg chg="modSp add del mod ord">
        <pc:chgData name="Chris Skerry" userId="83f5ff7e-8ac7-4d34-93f9-6386834725f9" providerId="ADAL" clId="{5C064C77-152C-DE4A-B25F-3DBC2508F33E}" dt="2023-01-26T18:52:50.286" v="7959" actId="20578"/>
        <pc:sldMkLst>
          <pc:docMk/>
          <pc:sldMk cId="534751647" sldId="316"/>
        </pc:sldMkLst>
        <pc:spChg chg="mod">
          <ac:chgData name="Chris Skerry" userId="83f5ff7e-8ac7-4d34-93f9-6386834725f9" providerId="ADAL" clId="{5C064C77-152C-DE4A-B25F-3DBC2508F33E}" dt="2023-01-26T18:51:52.779" v="7868" actId="1076"/>
          <ac:spMkLst>
            <pc:docMk/>
            <pc:sldMk cId="534751647" sldId="316"/>
            <ac:spMk id="3" creationId="{C652C7BF-61C6-7404-46D6-DFD9D6E1F706}"/>
          </ac:spMkLst>
        </pc:spChg>
        <pc:spChg chg="mod">
          <ac:chgData name="Chris Skerry" userId="83f5ff7e-8ac7-4d34-93f9-6386834725f9" providerId="ADAL" clId="{5C064C77-152C-DE4A-B25F-3DBC2508F33E}" dt="2023-01-26T18:46:53.520" v="7290" actId="1076"/>
          <ac:spMkLst>
            <pc:docMk/>
            <pc:sldMk cId="534751647" sldId="316"/>
            <ac:spMk id="4" creationId="{B44F46C0-AC4C-7A6B-7043-B7D8522AD21D}"/>
          </ac:spMkLst>
        </pc:spChg>
        <pc:spChg chg="mod">
          <ac:chgData name="Chris Skerry" userId="83f5ff7e-8ac7-4d34-93f9-6386834725f9" providerId="ADAL" clId="{5C064C77-152C-DE4A-B25F-3DBC2508F33E}" dt="2023-01-26T18:52:30.612" v="7957" actId="1076"/>
          <ac:spMkLst>
            <pc:docMk/>
            <pc:sldMk cId="534751647" sldId="316"/>
            <ac:spMk id="5" creationId="{E7E813F0-026C-4606-A741-146796EADB0D}"/>
          </ac:spMkLst>
        </pc:spChg>
      </pc:sldChg>
      <pc:sldChg chg="del">
        <pc:chgData name="Chris Skerry" userId="83f5ff7e-8ac7-4d34-93f9-6386834725f9" providerId="ADAL" clId="{5C064C77-152C-DE4A-B25F-3DBC2508F33E}" dt="2023-01-26T13:59:43.229" v="22" actId="2696"/>
        <pc:sldMkLst>
          <pc:docMk/>
          <pc:sldMk cId="4098172958" sldId="317"/>
        </pc:sldMkLst>
      </pc:sldChg>
      <pc:sldChg chg="del">
        <pc:chgData name="Chris Skerry" userId="83f5ff7e-8ac7-4d34-93f9-6386834725f9" providerId="ADAL" clId="{5C064C77-152C-DE4A-B25F-3DBC2508F33E}" dt="2023-01-26T13:59:43.713" v="23" actId="2696"/>
        <pc:sldMkLst>
          <pc:docMk/>
          <pc:sldMk cId="2749689289" sldId="318"/>
        </pc:sldMkLst>
      </pc:sldChg>
      <pc:sldChg chg="del">
        <pc:chgData name="Chris Skerry" userId="83f5ff7e-8ac7-4d34-93f9-6386834725f9" providerId="ADAL" clId="{5C064C77-152C-DE4A-B25F-3DBC2508F33E}" dt="2023-01-26T13:59:44.268" v="24" actId="2696"/>
        <pc:sldMkLst>
          <pc:docMk/>
          <pc:sldMk cId="3784859583" sldId="319"/>
        </pc:sldMkLst>
      </pc:sldChg>
      <pc:sldChg chg="del">
        <pc:chgData name="Chris Skerry" userId="83f5ff7e-8ac7-4d34-93f9-6386834725f9" providerId="ADAL" clId="{5C064C77-152C-DE4A-B25F-3DBC2508F33E}" dt="2023-01-26T13:59:45.425" v="26" actId="2696"/>
        <pc:sldMkLst>
          <pc:docMk/>
          <pc:sldMk cId="750027778" sldId="320"/>
        </pc:sldMkLst>
      </pc:sldChg>
      <pc:sldChg chg="del">
        <pc:chgData name="Chris Skerry" userId="83f5ff7e-8ac7-4d34-93f9-6386834725f9" providerId="ADAL" clId="{5C064C77-152C-DE4A-B25F-3DBC2508F33E}" dt="2023-01-26T13:59:44.876" v="25" actId="2696"/>
        <pc:sldMkLst>
          <pc:docMk/>
          <pc:sldMk cId="3525051392" sldId="321"/>
        </pc:sldMkLst>
      </pc:sldChg>
      <pc:sldChg chg="del">
        <pc:chgData name="Chris Skerry" userId="83f5ff7e-8ac7-4d34-93f9-6386834725f9" providerId="ADAL" clId="{5C064C77-152C-DE4A-B25F-3DBC2508F33E}" dt="2023-01-26T14:00:03.469" v="51" actId="2696"/>
        <pc:sldMkLst>
          <pc:docMk/>
          <pc:sldMk cId="962543460" sldId="399"/>
        </pc:sldMkLst>
      </pc:sldChg>
      <pc:sldChg chg="del">
        <pc:chgData name="Chris Skerry" userId="83f5ff7e-8ac7-4d34-93f9-6386834725f9" providerId="ADAL" clId="{5C064C77-152C-DE4A-B25F-3DBC2508F33E}" dt="2023-01-26T14:00:05.652" v="55" actId="2696"/>
        <pc:sldMkLst>
          <pc:docMk/>
          <pc:sldMk cId="2000647993" sldId="401"/>
        </pc:sldMkLst>
      </pc:sldChg>
      <pc:sldChg chg="del">
        <pc:chgData name="Chris Skerry" userId="83f5ff7e-8ac7-4d34-93f9-6386834725f9" providerId="ADAL" clId="{5C064C77-152C-DE4A-B25F-3DBC2508F33E}" dt="2023-01-26T14:00:06.863" v="57" actId="2696"/>
        <pc:sldMkLst>
          <pc:docMk/>
          <pc:sldMk cId="1098211058" sldId="402"/>
        </pc:sldMkLst>
      </pc:sldChg>
      <pc:sldChg chg="del">
        <pc:chgData name="Chris Skerry" userId="83f5ff7e-8ac7-4d34-93f9-6386834725f9" providerId="ADAL" clId="{5C064C77-152C-DE4A-B25F-3DBC2508F33E}" dt="2023-01-26T13:59:51.701" v="37" actId="2696"/>
        <pc:sldMkLst>
          <pc:docMk/>
          <pc:sldMk cId="234685979" sldId="416"/>
        </pc:sldMkLst>
      </pc:sldChg>
      <pc:sldChg chg="modSp add del mod">
        <pc:chgData name="Chris Skerry" userId="83f5ff7e-8ac7-4d34-93f9-6386834725f9" providerId="ADAL" clId="{5C064C77-152C-DE4A-B25F-3DBC2508F33E}" dt="2023-01-26T18:54:19.013" v="8012" actId="1076"/>
        <pc:sldMkLst>
          <pc:docMk/>
          <pc:sldMk cId="1172180728" sldId="426"/>
        </pc:sldMkLst>
        <pc:spChg chg="mod">
          <ac:chgData name="Chris Skerry" userId="83f5ff7e-8ac7-4d34-93f9-6386834725f9" providerId="ADAL" clId="{5C064C77-152C-DE4A-B25F-3DBC2508F33E}" dt="2023-01-26T18:54:19.013" v="8012" actId="1076"/>
          <ac:spMkLst>
            <pc:docMk/>
            <pc:sldMk cId="1172180728" sldId="426"/>
            <ac:spMk id="3" creationId="{447E6CE1-4209-094E-83CE-6245DA90EBAD}"/>
          </ac:spMkLst>
        </pc:spChg>
      </pc:sldChg>
      <pc:sldChg chg="del">
        <pc:chgData name="Chris Skerry" userId="83f5ff7e-8ac7-4d34-93f9-6386834725f9" providerId="ADAL" clId="{5C064C77-152C-DE4A-B25F-3DBC2508F33E}" dt="2023-01-26T13:59:29.395" v="1" actId="2696"/>
        <pc:sldMkLst>
          <pc:docMk/>
          <pc:sldMk cId="2230987468" sldId="427"/>
        </pc:sldMkLst>
      </pc:sldChg>
      <pc:sldChg chg="del">
        <pc:chgData name="Chris Skerry" userId="83f5ff7e-8ac7-4d34-93f9-6386834725f9" providerId="ADAL" clId="{5C064C77-152C-DE4A-B25F-3DBC2508F33E}" dt="2023-01-26T13:59:33.854" v="9" actId="2696"/>
        <pc:sldMkLst>
          <pc:docMk/>
          <pc:sldMk cId="1364453401" sldId="430"/>
        </pc:sldMkLst>
      </pc:sldChg>
      <pc:sldChg chg="del">
        <pc:chgData name="Chris Skerry" userId="83f5ff7e-8ac7-4d34-93f9-6386834725f9" providerId="ADAL" clId="{5C064C77-152C-DE4A-B25F-3DBC2508F33E}" dt="2023-01-26T13:59:48.069" v="29" actId="2696"/>
        <pc:sldMkLst>
          <pc:docMk/>
          <pc:sldMk cId="648960097" sldId="431"/>
        </pc:sldMkLst>
      </pc:sldChg>
      <pc:sldChg chg="del">
        <pc:chgData name="Chris Skerry" userId="83f5ff7e-8ac7-4d34-93f9-6386834725f9" providerId="ADAL" clId="{5C064C77-152C-DE4A-B25F-3DBC2508F33E}" dt="2023-01-26T13:59:29.882" v="2" actId="2696"/>
        <pc:sldMkLst>
          <pc:docMk/>
          <pc:sldMk cId="174851634" sldId="432"/>
        </pc:sldMkLst>
      </pc:sldChg>
      <pc:sldChg chg="del">
        <pc:chgData name="Chris Skerry" userId="83f5ff7e-8ac7-4d34-93f9-6386834725f9" providerId="ADAL" clId="{5C064C77-152C-DE4A-B25F-3DBC2508F33E}" dt="2023-01-26T13:59:31.053" v="4" actId="2696"/>
        <pc:sldMkLst>
          <pc:docMk/>
          <pc:sldMk cId="1523748684" sldId="433"/>
        </pc:sldMkLst>
      </pc:sldChg>
      <pc:sldChg chg="del">
        <pc:chgData name="Chris Skerry" userId="83f5ff7e-8ac7-4d34-93f9-6386834725f9" providerId="ADAL" clId="{5C064C77-152C-DE4A-B25F-3DBC2508F33E}" dt="2023-01-26T13:59:30.491" v="3" actId="2696"/>
        <pc:sldMkLst>
          <pc:docMk/>
          <pc:sldMk cId="939220581" sldId="434"/>
        </pc:sldMkLst>
      </pc:sldChg>
      <pc:sldChg chg="del">
        <pc:chgData name="Chris Skerry" userId="83f5ff7e-8ac7-4d34-93f9-6386834725f9" providerId="ADAL" clId="{5C064C77-152C-DE4A-B25F-3DBC2508F33E}" dt="2023-01-26T13:59:31.548" v="5" actId="2696"/>
        <pc:sldMkLst>
          <pc:docMk/>
          <pc:sldMk cId="2514617791" sldId="435"/>
        </pc:sldMkLst>
      </pc:sldChg>
      <pc:sldChg chg="del">
        <pc:chgData name="Chris Skerry" userId="83f5ff7e-8ac7-4d34-93f9-6386834725f9" providerId="ADAL" clId="{5C064C77-152C-DE4A-B25F-3DBC2508F33E}" dt="2023-01-26T13:59:32.110" v="6" actId="2696"/>
        <pc:sldMkLst>
          <pc:docMk/>
          <pc:sldMk cId="3080890603" sldId="436"/>
        </pc:sldMkLst>
      </pc:sldChg>
      <pc:sldChg chg="del">
        <pc:chgData name="Chris Skerry" userId="83f5ff7e-8ac7-4d34-93f9-6386834725f9" providerId="ADAL" clId="{5C064C77-152C-DE4A-B25F-3DBC2508F33E}" dt="2023-01-26T13:59:32.691" v="7" actId="2696"/>
        <pc:sldMkLst>
          <pc:docMk/>
          <pc:sldMk cId="1816173459" sldId="437"/>
        </pc:sldMkLst>
      </pc:sldChg>
      <pc:sldChg chg="del">
        <pc:chgData name="Chris Skerry" userId="83f5ff7e-8ac7-4d34-93f9-6386834725f9" providerId="ADAL" clId="{5C064C77-152C-DE4A-B25F-3DBC2508F33E}" dt="2023-01-26T13:59:33.249" v="8" actId="2696"/>
        <pc:sldMkLst>
          <pc:docMk/>
          <pc:sldMk cId="313228018" sldId="438"/>
        </pc:sldMkLst>
      </pc:sldChg>
      <pc:sldChg chg="del">
        <pc:chgData name="Chris Skerry" userId="83f5ff7e-8ac7-4d34-93f9-6386834725f9" providerId="ADAL" clId="{5C064C77-152C-DE4A-B25F-3DBC2508F33E}" dt="2023-01-26T13:59:47.513" v="28" actId="2696"/>
        <pc:sldMkLst>
          <pc:docMk/>
          <pc:sldMk cId="3252292140" sldId="439"/>
        </pc:sldMkLst>
      </pc:sldChg>
      <pc:sldChg chg="del">
        <pc:chgData name="Chris Skerry" userId="83f5ff7e-8ac7-4d34-93f9-6386834725f9" providerId="ADAL" clId="{5C064C77-152C-DE4A-B25F-3DBC2508F33E}" dt="2023-01-26T13:59:48.507" v="30" actId="2696"/>
        <pc:sldMkLst>
          <pc:docMk/>
          <pc:sldMk cId="2766838225" sldId="440"/>
        </pc:sldMkLst>
      </pc:sldChg>
      <pc:sldChg chg="del">
        <pc:chgData name="Chris Skerry" userId="83f5ff7e-8ac7-4d34-93f9-6386834725f9" providerId="ADAL" clId="{5C064C77-152C-DE4A-B25F-3DBC2508F33E}" dt="2023-01-26T13:59:49.002" v="31" actId="2696"/>
        <pc:sldMkLst>
          <pc:docMk/>
          <pc:sldMk cId="3805255121" sldId="441"/>
        </pc:sldMkLst>
      </pc:sldChg>
      <pc:sldChg chg="del">
        <pc:chgData name="Chris Skerry" userId="83f5ff7e-8ac7-4d34-93f9-6386834725f9" providerId="ADAL" clId="{5C064C77-152C-DE4A-B25F-3DBC2508F33E}" dt="2023-01-26T13:59:49.417" v="32" actId="2696"/>
        <pc:sldMkLst>
          <pc:docMk/>
          <pc:sldMk cId="3557992358" sldId="442"/>
        </pc:sldMkLst>
      </pc:sldChg>
      <pc:sldChg chg="del">
        <pc:chgData name="Chris Skerry" userId="83f5ff7e-8ac7-4d34-93f9-6386834725f9" providerId="ADAL" clId="{5C064C77-152C-DE4A-B25F-3DBC2508F33E}" dt="2023-01-26T13:59:49.933" v="33" actId="2696"/>
        <pc:sldMkLst>
          <pc:docMk/>
          <pc:sldMk cId="1932818108" sldId="443"/>
        </pc:sldMkLst>
      </pc:sldChg>
      <pc:sldChg chg="del">
        <pc:chgData name="Chris Skerry" userId="83f5ff7e-8ac7-4d34-93f9-6386834725f9" providerId="ADAL" clId="{5C064C77-152C-DE4A-B25F-3DBC2508F33E}" dt="2023-01-26T13:59:50.336" v="34" actId="2696"/>
        <pc:sldMkLst>
          <pc:docMk/>
          <pc:sldMk cId="3963939508" sldId="444"/>
        </pc:sldMkLst>
      </pc:sldChg>
      <pc:sldChg chg="del">
        <pc:chgData name="Chris Skerry" userId="83f5ff7e-8ac7-4d34-93f9-6386834725f9" providerId="ADAL" clId="{5C064C77-152C-DE4A-B25F-3DBC2508F33E}" dt="2023-01-26T13:59:50.792" v="35" actId="2696"/>
        <pc:sldMkLst>
          <pc:docMk/>
          <pc:sldMk cId="742481454" sldId="445"/>
        </pc:sldMkLst>
      </pc:sldChg>
      <pc:sldChg chg="del">
        <pc:chgData name="Chris Skerry" userId="83f5ff7e-8ac7-4d34-93f9-6386834725f9" providerId="ADAL" clId="{5C064C77-152C-DE4A-B25F-3DBC2508F33E}" dt="2023-01-26T13:59:51.214" v="36" actId="2696"/>
        <pc:sldMkLst>
          <pc:docMk/>
          <pc:sldMk cId="643094987" sldId="446"/>
        </pc:sldMkLst>
      </pc:sldChg>
      <pc:sldChg chg="del">
        <pc:chgData name="Chris Skerry" userId="83f5ff7e-8ac7-4d34-93f9-6386834725f9" providerId="ADAL" clId="{5C064C77-152C-DE4A-B25F-3DBC2508F33E}" dt="2023-01-26T13:59:52.887" v="39" actId="2696"/>
        <pc:sldMkLst>
          <pc:docMk/>
          <pc:sldMk cId="903445763" sldId="447"/>
        </pc:sldMkLst>
      </pc:sldChg>
      <pc:sldChg chg="del">
        <pc:chgData name="Chris Skerry" userId="83f5ff7e-8ac7-4d34-93f9-6386834725f9" providerId="ADAL" clId="{5C064C77-152C-DE4A-B25F-3DBC2508F33E}" dt="2023-01-26T13:59:53.896" v="41" actId="2696"/>
        <pc:sldMkLst>
          <pc:docMk/>
          <pc:sldMk cId="3656544154" sldId="448"/>
        </pc:sldMkLst>
      </pc:sldChg>
      <pc:sldChg chg="del">
        <pc:chgData name="Chris Skerry" userId="83f5ff7e-8ac7-4d34-93f9-6386834725f9" providerId="ADAL" clId="{5C064C77-152C-DE4A-B25F-3DBC2508F33E}" dt="2023-01-26T13:59:54.543" v="42" actId="2696"/>
        <pc:sldMkLst>
          <pc:docMk/>
          <pc:sldMk cId="3641038492" sldId="449"/>
        </pc:sldMkLst>
      </pc:sldChg>
      <pc:sldChg chg="del">
        <pc:chgData name="Chris Skerry" userId="83f5ff7e-8ac7-4d34-93f9-6386834725f9" providerId="ADAL" clId="{5C064C77-152C-DE4A-B25F-3DBC2508F33E}" dt="2023-01-26T13:59:55.099" v="43" actId="2696"/>
        <pc:sldMkLst>
          <pc:docMk/>
          <pc:sldMk cId="1208542274" sldId="450"/>
        </pc:sldMkLst>
      </pc:sldChg>
      <pc:sldChg chg="del">
        <pc:chgData name="Chris Skerry" userId="83f5ff7e-8ac7-4d34-93f9-6386834725f9" providerId="ADAL" clId="{5C064C77-152C-DE4A-B25F-3DBC2508F33E}" dt="2023-01-26T13:59:56.347" v="45" actId="2696"/>
        <pc:sldMkLst>
          <pc:docMk/>
          <pc:sldMk cId="3937057291" sldId="451"/>
        </pc:sldMkLst>
      </pc:sldChg>
      <pc:sldChg chg="del">
        <pc:chgData name="Chris Skerry" userId="83f5ff7e-8ac7-4d34-93f9-6386834725f9" providerId="ADAL" clId="{5C064C77-152C-DE4A-B25F-3DBC2508F33E}" dt="2023-01-26T13:59:58.171" v="46" actId="2696"/>
        <pc:sldMkLst>
          <pc:docMk/>
          <pc:sldMk cId="208380894" sldId="452"/>
        </pc:sldMkLst>
      </pc:sldChg>
      <pc:sldChg chg="del">
        <pc:chgData name="Chris Skerry" userId="83f5ff7e-8ac7-4d34-93f9-6386834725f9" providerId="ADAL" clId="{5C064C77-152C-DE4A-B25F-3DBC2508F33E}" dt="2023-01-26T14:00:01.512" v="48" actId="2696"/>
        <pc:sldMkLst>
          <pc:docMk/>
          <pc:sldMk cId="1993216487" sldId="453"/>
        </pc:sldMkLst>
      </pc:sldChg>
      <pc:sldChg chg="del">
        <pc:chgData name="Chris Skerry" userId="83f5ff7e-8ac7-4d34-93f9-6386834725f9" providerId="ADAL" clId="{5C064C77-152C-DE4A-B25F-3DBC2508F33E}" dt="2023-01-26T14:00:02.253" v="49" actId="2696"/>
        <pc:sldMkLst>
          <pc:docMk/>
          <pc:sldMk cId="3190265436" sldId="454"/>
        </pc:sldMkLst>
      </pc:sldChg>
      <pc:sldChg chg="del">
        <pc:chgData name="Chris Skerry" userId="83f5ff7e-8ac7-4d34-93f9-6386834725f9" providerId="ADAL" clId="{5C064C77-152C-DE4A-B25F-3DBC2508F33E}" dt="2023-01-26T13:59:52.421" v="38" actId="2696"/>
        <pc:sldMkLst>
          <pc:docMk/>
          <pc:sldMk cId="2732077199" sldId="455"/>
        </pc:sldMkLst>
      </pc:sldChg>
      <pc:sldChg chg="del">
        <pc:chgData name="Chris Skerry" userId="83f5ff7e-8ac7-4d34-93f9-6386834725f9" providerId="ADAL" clId="{5C064C77-152C-DE4A-B25F-3DBC2508F33E}" dt="2023-01-26T14:00:02.891" v="50" actId="2696"/>
        <pc:sldMkLst>
          <pc:docMk/>
          <pc:sldMk cId="1455029448" sldId="456"/>
        </pc:sldMkLst>
      </pc:sldChg>
      <pc:sldChg chg="del">
        <pc:chgData name="Chris Skerry" userId="83f5ff7e-8ac7-4d34-93f9-6386834725f9" providerId="ADAL" clId="{5C064C77-152C-DE4A-B25F-3DBC2508F33E}" dt="2023-01-26T14:00:04.015" v="52" actId="2696"/>
        <pc:sldMkLst>
          <pc:docMk/>
          <pc:sldMk cId="222402047" sldId="457"/>
        </pc:sldMkLst>
      </pc:sldChg>
      <pc:sldChg chg="del">
        <pc:chgData name="Chris Skerry" userId="83f5ff7e-8ac7-4d34-93f9-6386834725f9" providerId="ADAL" clId="{5C064C77-152C-DE4A-B25F-3DBC2508F33E}" dt="2023-01-26T14:00:05.129" v="54" actId="2696"/>
        <pc:sldMkLst>
          <pc:docMk/>
          <pc:sldMk cId="1493600837" sldId="458"/>
        </pc:sldMkLst>
      </pc:sldChg>
      <pc:sldChg chg="del">
        <pc:chgData name="Chris Skerry" userId="83f5ff7e-8ac7-4d34-93f9-6386834725f9" providerId="ADAL" clId="{5C064C77-152C-DE4A-B25F-3DBC2508F33E}" dt="2023-01-26T14:00:06.220" v="56" actId="2696"/>
        <pc:sldMkLst>
          <pc:docMk/>
          <pc:sldMk cId="2112495158" sldId="459"/>
        </pc:sldMkLst>
      </pc:sldChg>
      <pc:sldChg chg="del">
        <pc:chgData name="Chris Skerry" userId="83f5ff7e-8ac7-4d34-93f9-6386834725f9" providerId="ADAL" clId="{5C064C77-152C-DE4A-B25F-3DBC2508F33E}" dt="2023-01-26T14:00:07.545" v="58" actId="2696"/>
        <pc:sldMkLst>
          <pc:docMk/>
          <pc:sldMk cId="1447411337" sldId="460"/>
        </pc:sldMkLst>
      </pc:sldChg>
      <pc:sldChg chg="del">
        <pc:chgData name="Chris Skerry" userId="83f5ff7e-8ac7-4d34-93f9-6386834725f9" providerId="ADAL" clId="{5C064C77-152C-DE4A-B25F-3DBC2508F33E}" dt="2023-01-26T14:00:04.569" v="53" actId="2696"/>
        <pc:sldMkLst>
          <pc:docMk/>
          <pc:sldMk cId="2134500062" sldId="461"/>
        </pc:sldMkLst>
      </pc:sldChg>
    </pc:docChg>
  </pc:docChgLst>
  <pc:docChgLst>
    <pc:chgData name="Chris Skerry" userId="83f5ff7e-8ac7-4d34-93f9-6386834725f9" providerId="ADAL" clId="{33DC5993-E80D-2E4D-BC13-D6840CAB0392}"/>
    <pc:docChg chg="modSld">
      <pc:chgData name="Chris Skerry" userId="83f5ff7e-8ac7-4d34-93f9-6386834725f9" providerId="ADAL" clId="{33DC5993-E80D-2E4D-BC13-D6840CAB0392}" dt="2024-03-05T18:12:49.071" v="4" actId="14100"/>
      <pc:docMkLst>
        <pc:docMk/>
      </pc:docMkLst>
      <pc:sldChg chg="modSp">
        <pc:chgData name="Chris Skerry" userId="83f5ff7e-8ac7-4d34-93f9-6386834725f9" providerId="ADAL" clId="{33DC5993-E80D-2E4D-BC13-D6840CAB0392}" dt="2024-03-05T18:12:49.071" v="4" actId="14100"/>
        <pc:sldMkLst>
          <pc:docMk/>
          <pc:sldMk cId="901945336" sldId="434"/>
        </pc:sldMkLst>
        <pc:picChg chg="mod">
          <ac:chgData name="Chris Skerry" userId="83f5ff7e-8ac7-4d34-93f9-6386834725f9" providerId="ADAL" clId="{33DC5993-E80D-2E4D-BC13-D6840CAB0392}" dt="2024-03-05T18:12:44.282" v="3" actId="1076"/>
          <ac:picMkLst>
            <pc:docMk/>
            <pc:sldMk cId="901945336" sldId="434"/>
            <ac:picMk id="4" creationId="{637743F0-3122-4893-52A8-47C52EE8B752}"/>
          </ac:picMkLst>
        </pc:picChg>
        <pc:picChg chg="mod">
          <ac:chgData name="Chris Skerry" userId="83f5ff7e-8ac7-4d34-93f9-6386834725f9" providerId="ADAL" clId="{33DC5993-E80D-2E4D-BC13-D6840CAB0392}" dt="2024-03-05T18:12:49.071" v="4" actId="14100"/>
          <ac:picMkLst>
            <pc:docMk/>
            <pc:sldMk cId="901945336" sldId="434"/>
            <ac:picMk id="1028" creationId="{E1238CBD-81E5-32BC-4136-483CA1E0330E}"/>
          </ac:picMkLst>
        </pc:picChg>
      </pc:sldChg>
    </pc:docChg>
  </pc:docChgLst>
  <pc:docChgLst>
    <pc:chgData name="Chris Skerry" userId="83f5ff7e-8ac7-4d34-93f9-6386834725f9" providerId="ADAL" clId="{96D85403-BAA5-DD46-A679-DF9716781ED3}"/>
    <pc:docChg chg="custSel modSld">
      <pc:chgData name="Chris Skerry" userId="83f5ff7e-8ac7-4d34-93f9-6386834725f9" providerId="ADAL" clId="{96D85403-BAA5-DD46-A679-DF9716781ED3}" dt="2024-01-31T19:10:21.130" v="18" actId="1076"/>
      <pc:docMkLst>
        <pc:docMk/>
      </pc:docMkLst>
      <pc:sldChg chg="modSp mod">
        <pc:chgData name="Chris Skerry" userId="83f5ff7e-8ac7-4d34-93f9-6386834725f9" providerId="ADAL" clId="{96D85403-BAA5-DD46-A679-DF9716781ED3}" dt="2024-01-31T19:08:43.375" v="2" actId="14100"/>
        <pc:sldMkLst>
          <pc:docMk/>
          <pc:sldMk cId="1034794465" sldId="267"/>
        </pc:sldMkLst>
        <pc:spChg chg="mod">
          <ac:chgData name="Chris Skerry" userId="83f5ff7e-8ac7-4d34-93f9-6386834725f9" providerId="ADAL" clId="{96D85403-BAA5-DD46-A679-DF9716781ED3}" dt="2024-01-31T19:08:43.375" v="2" actId="14100"/>
          <ac:spMkLst>
            <pc:docMk/>
            <pc:sldMk cId="1034794465" sldId="267"/>
            <ac:spMk id="2" creationId="{E861991A-290A-9A49-8C5B-1FE9C6E0DECF}"/>
          </ac:spMkLst>
        </pc:spChg>
      </pc:sldChg>
      <pc:sldChg chg="modSp mod">
        <pc:chgData name="Chris Skerry" userId="83f5ff7e-8ac7-4d34-93f9-6386834725f9" providerId="ADAL" clId="{96D85403-BAA5-DD46-A679-DF9716781ED3}" dt="2024-01-31T19:08:54.162" v="4" actId="27636"/>
        <pc:sldMkLst>
          <pc:docMk/>
          <pc:sldMk cId="3573709436" sldId="268"/>
        </pc:sldMkLst>
        <pc:spChg chg="mod">
          <ac:chgData name="Chris Skerry" userId="83f5ff7e-8ac7-4d34-93f9-6386834725f9" providerId="ADAL" clId="{96D85403-BAA5-DD46-A679-DF9716781ED3}" dt="2024-01-31T19:08:54.162" v="4" actId="27636"/>
          <ac:spMkLst>
            <pc:docMk/>
            <pc:sldMk cId="3573709436" sldId="268"/>
            <ac:spMk id="2" creationId="{E861991A-290A-9A49-8C5B-1FE9C6E0DECF}"/>
          </ac:spMkLst>
        </pc:spChg>
      </pc:sldChg>
      <pc:sldChg chg="modSp mod">
        <pc:chgData name="Chris Skerry" userId="83f5ff7e-8ac7-4d34-93f9-6386834725f9" providerId="ADAL" clId="{96D85403-BAA5-DD46-A679-DF9716781ED3}" dt="2024-01-31T19:08:29.690" v="1" actId="1076"/>
        <pc:sldMkLst>
          <pc:docMk/>
          <pc:sldMk cId="1482008035" sldId="297"/>
        </pc:sldMkLst>
        <pc:spChg chg="mod">
          <ac:chgData name="Chris Skerry" userId="83f5ff7e-8ac7-4d34-93f9-6386834725f9" providerId="ADAL" clId="{96D85403-BAA5-DD46-A679-DF9716781ED3}" dt="2024-01-31T19:08:29.690" v="1" actId="1076"/>
          <ac:spMkLst>
            <pc:docMk/>
            <pc:sldMk cId="1482008035" sldId="297"/>
            <ac:spMk id="2" creationId="{2F9D0E2B-22FA-B144-B418-9C8B126E9406}"/>
          </ac:spMkLst>
        </pc:spChg>
      </pc:sldChg>
      <pc:sldChg chg="modSp mod">
        <pc:chgData name="Chris Skerry" userId="83f5ff7e-8ac7-4d34-93f9-6386834725f9" providerId="ADAL" clId="{96D85403-BAA5-DD46-A679-DF9716781ED3}" dt="2024-01-31T19:09:01.548" v="6" actId="27636"/>
        <pc:sldMkLst>
          <pc:docMk/>
          <pc:sldMk cId="2393164004" sldId="312"/>
        </pc:sldMkLst>
        <pc:spChg chg="mod">
          <ac:chgData name="Chris Skerry" userId="83f5ff7e-8ac7-4d34-93f9-6386834725f9" providerId="ADAL" clId="{96D85403-BAA5-DD46-A679-DF9716781ED3}" dt="2024-01-31T19:09:01.548" v="6" actId="27636"/>
          <ac:spMkLst>
            <pc:docMk/>
            <pc:sldMk cId="2393164004" sldId="312"/>
            <ac:spMk id="2" creationId="{E861991A-290A-9A49-8C5B-1FE9C6E0DECF}"/>
          </ac:spMkLst>
        </pc:spChg>
      </pc:sldChg>
      <pc:sldChg chg="modSp mod">
        <pc:chgData name="Chris Skerry" userId="83f5ff7e-8ac7-4d34-93f9-6386834725f9" providerId="ADAL" clId="{96D85403-BAA5-DD46-A679-DF9716781ED3}" dt="2024-01-31T19:09:07.715" v="8" actId="27636"/>
        <pc:sldMkLst>
          <pc:docMk/>
          <pc:sldMk cId="3960529847" sldId="313"/>
        </pc:sldMkLst>
        <pc:spChg chg="mod">
          <ac:chgData name="Chris Skerry" userId="83f5ff7e-8ac7-4d34-93f9-6386834725f9" providerId="ADAL" clId="{96D85403-BAA5-DD46-A679-DF9716781ED3}" dt="2024-01-31T19:09:07.715" v="8" actId="27636"/>
          <ac:spMkLst>
            <pc:docMk/>
            <pc:sldMk cId="3960529847" sldId="313"/>
            <ac:spMk id="2" creationId="{E861991A-290A-9A49-8C5B-1FE9C6E0DECF}"/>
          </ac:spMkLst>
        </pc:spChg>
      </pc:sldChg>
      <pc:sldChg chg="modSp mod">
        <pc:chgData name="Chris Skerry" userId="83f5ff7e-8ac7-4d34-93f9-6386834725f9" providerId="ADAL" clId="{96D85403-BAA5-DD46-A679-DF9716781ED3}" dt="2024-01-31T19:09:15.677" v="10" actId="27636"/>
        <pc:sldMkLst>
          <pc:docMk/>
          <pc:sldMk cId="2022519455" sldId="314"/>
        </pc:sldMkLst>
        <pc:spChg chg="mod">
          <ac:chgData name="Chris Skerry" userId="83f5ff7e-8ac7-4d34-93f9-6386834725f9" providerId="ADAL" clId="{96D85403-BAA5-DD46-A679-DF9716781ED3}" dt="2024-01-31T19:09:15.677" v="10" actId="27636"/>
          <ac:spMkLst>
            <pc:docMk/>
            <pc:sldMk cId="2022519455" sldId="314"/>
            <ac:spMk id="2" creationId="{E861991A-290A-9A49-8C5B-1FE9C6E0DECF}"/>
          </ac:spMkLst>
        </pc:spChg>
      </pc:sldChg>
      <pc:sldChg chg="modSp mod">
        <pc:chgData name="Chris Skerry" userId="83f5ff7e-8ac7-4d34-93f9-6386834725f9" providerId="ADAL" clId="{96D85403-BAA5-DD46-A679-DF9716781ED3}" dt="2024-01-31T19:09:54.977" v="14" actId="1076"/>
        <pc:sldMkLst>
          <pc:docMk/>
          <pc:sldMk cId="234685979" sldId="416"/>
        </pc:sldMkLst>
        <pc:spChg chg="mod">
          <ac:chgData name="Chris Skerry" userId="83f5ff7e-8ac7-4d34-93f9-6386834725f9" providerId="ADAL" clId="{96D85403-BAA5-DD46-A679-DF9716781ED3}" dt="2024-01-31T19:09:54.977" v="14" actId="1076"/>
          <ac:spMkLst>
            <pc:docMk/>
            <pc:sldMk cId="234685979" sldId="416"/>
            <ac:spMk id="2" creationId="{D8DF1C80-D9C1-5B42-AA33-7FB440604E9D}"/>
          </ac:spMkLst>
        </pc:spChg>
      </pc:sldChg>
      <pc:sldChg chg="modSp mod">
        <pc:chgData name="Chris Skerry" userId="83f5ff7e-8ac7-4d34-93f9-6386834725f9" providerId="ADAL" clId="{96D85403-BAA5-DD46-A679-DF9716781ED3}" dt="2024-01-31T19:09:27.776" v="12" actId="1076"/>
        <pc:sldMkLst>
          <pc:docMk/>
          <pc:sldMk cId="1172180728" sldId="426"/>
        </pc:sldMkLst>
        <pc:spChg chg="mod">
          <ac:chgData name="Chris Skerry" userId="83f5ff7e-8ac7-4d34-93f9-6386834725f9" providerId="ADAL" clId="{96D85403-BAA5-DD46-A679-DF9716781ED3}" dt="2024-01-31T19:09:27.776" v="12" actId="1076"/>
          <ac:spMkLst>
            <pc:docMk/>
            <pc:sldMk cId="1172180728" sldId="426"/>
            <ac:spMk id="2" creationId="{D8DF1C80-D9C1-5B42-AA33-7FB440604E9D}"/>
          </ac:spMkLst>
        </pc:spChg>
      </pc:sldChg>
      <pc:sldChg chg="modSp mod">
        <pc:chgData name="Chris Skerry" userId="83f5ff7e-8ac7-4d34-93f9-6386834725f9" providerId="ADAL" clId="{96D85403-BAA5-DD46-A679-DF9716781ED3}" dt="2024-01-31T19:10:10.689" v="16" actId="1076"/>
        <pc:sldMkLst>
          <pc:docMk/>
          <pc:sldMk cId="2357356499" sldId="448"/>
        </pc:sldMkLst>
        <pc:spChg chg="mod">
          <ac:chgData name="Chris Skerry" userId="83f5ff7e-8ac7-4d34-93f9-6386834725f9" providerId="ADAL" clId="{96D85403-BAA5-DD46-A679-DF9716781ED3}" dt="2024-01-31T19:10:10.689" v="16" actId="1076"/>
          <ac:spMkLst>
            <pc:docMk/>
            <pc:sldMk cId="2357356499" sldId="448"/>
            <ac:spMk id="2" creationId="{D8DF1C80-D9C1-5B42-AA33-7FB440604E9D}"/>
          </ac:spMkLst>
        </pc:spChg>
      </pc:sldChg>
      <pc:sldChg chg="modSp mod">
        <pc:chgData name="Chris Skerry" userId="83f5ff7e-8ac7-4d34-93f9-6386834725f9" providerId="ADAL" clId="{96D85403-BAA5-DD46-A679-DF9716781ED3}" dt="2024-01-31T19:10:21.130" v="18" actId="1076"/>
        <pc:sldMkLst>
          <pc:docMk/>
          <pc:sldMk cId="4167518906" sldId="457"/>
        </pc:sldMkLst>
        <pc:spChg chg="mod">
          <ac:chgData name="Chris Skerry" userId="83f5ff7e-8ac7-4d34-93f9-6386834725f9" providerId="ADAL" clId="{96D85403-BAA5-DD46-A679-DF9716781ED3}" dt="2024-01-31T19:10:21.130" v="18" actId="1076"/>
          <ac:spMkLst>
            <pc:docMk/>
            <pc:sldMk cId="4167518906" sldId="457"/>
            <ac:spMk id="2" creationId="{D8DF1C80-D9C1-5B42-AA33-7FB440604E9D}"/>
          </ac:spMkLst>
        </pc:spChg>
      </pc:sldChg>
    </pc:docChg>
  </pc:docChgLst>
  <pc:docChgLst>
    <pc:chgData name="Chris Skerry" userId="83f5ff7e-8ac7-4d34-93f9-6386834725f9" providerId="ADAL" clId="{F3FFF79E-1BE5-034F-AE30-0A8FD4945DF6}"/>
    <pc:docChg chg="undo custSel addSld delSld modSld sldOrd">
      <pc:chgData name="Chris Skerry" userId="83f5ff7e-8ac7-4d34-93f9-6386834725f9" providerId="ADAL" clId="{F3FFF79E-1BE5-034F-AE30-0A8FD4945DF6}" dt="2023-01-25T22:00:32.465" v="23249" actId="20577"/>
      <pc:docMkLst>
        <pc:docMk/>
      </pc:docMkLst>
      <pc:sldChg chg="addSp delSp modSp mod">
        <pc:chgData name="Chris Skerry" userId="83f5ff7e-8ac7-4d34-93f9-6386834725f9" providerId="ADAL" clId="{F3FFF79E-1BE5-034F-AE30-0A8FD4945DF6}" dt="2023-01-23T16:13:07.395" v="450" actId="207"/>
        <pc:sldMkLst>
          <pc:docMk/>
          <pc:sldMk cId="3360965707" sldId="264"/>
        </pc:sldMkLst>
        <pc:spChg chg="mod">
          <ac:chgData name="Chris Skerry" userId="83f5ff7e-8ac7-4d34-93f9-6386834725f9" providerId="ADAL" clId="{F3FFF79E-1BE5-034F-AE30-0A8FD4945DF6}" dt="2023-01-23T16:12:25.845" v="447" actId="115"/>
          <ac:spMkLst>
            <pc:docMk/>
            <pc:sldMk cId="3360965707" sldId="264"/>
            <ac:spMk id="2" creationId="{E861991A-290A-9A49-8C5B-1FE9C6E0DECF}"/>
          </ac:spMkLst>
        </pc:spChg>
        <pc:spChg chg="del mod">
          <ac:chgData name="Chris Skerry" userId="83f5ff7e-8ac7-4d34-93f9-6386834725f9" providerId="ADAL" clId="{F3FFF79E-1BE5-034F-AE30-0A8FD4945DF6}" dt="2023-01-23T16:02:29.572" v="5" actId="478"/>
          <ac:spMkLst>
            <pc:docMk/>
            <pc:sldMk cId="3360965707" sldId="264"/>
            <ac:spMk id="3" creationId="{9FFE6624-DE47-924A-AEDE-F2D1A1754B52}"/>
          </ac:spMkLst>
        </pc:spChg>
        <pc:spChg chg="add mod">
          <ac:chgData name="Chris Skerry" userId="83f5ff7e-8ac7-4d34-93f9-6386834725f9" providerId="ADAL" clId="{F3FFF79E-1BE5-034F-AE30-0A8FD4945DF6}" dt="2023-01-23T16:13:07.395" v="450" actId="207"/>
          <ac:spMkLst>
            <pc:docMk/>
            <pc:sldMk cId="3360965707" sldId="264"/>
            <ac:spMk id="4" creationId="{E4F296B8-288B-120F-A0E4-CD5A8F75F116}"/>
          </ac:spMkLst>
        </pc:spChg>
        <pc:picChg chg="add del">
          <ac:chgData name="Chris Skerry" userId="83f5ff7e-8ac7-4d34-93f9-6386834725f9" providerId="ADAL" clId="{F3FFF79E-1BE5-034F-AE30-0A8FD4945DF6}" dt="2023-01-23T16:10:23.227" v="428" actId="21"/>
          <ac:picMkLst>
            <pc:docMk/>
            <pc:sldMk cId="3360965707" sldId="264"/>
            <ac:picMk id="1026" creationId="{6093A660-F229-F6F3-61FD-7035B3C9F6D0}"/>
          </ac:picMkLst>
        </pc:picChg>
        <pc:picChg chg="add mod">
          <ac:chgData name="Chris Skerry" userId="83f5ff7e-8ac7-4d34-93f9-6386834725f9" providerId="ADAL" clId="{F3FFF79E-1BE5-034F-AE30-0A8FD4945DF6}" dt="2023-01-23T16:12:17.280" v="446" actId="14100"/>
          <ac:picMkLst>
            <pc:docMk/>
            <pc:sldMk cId="3360965707" sldId="264"/>
            <ac:picMk id="1028" creationId="{5FDBCA0B-D21A-D96B-6AD2-D27C3E61F643}"/>
          </ac:picMkLst>
        </pc:picChg>
      </pc:sldChg>
      <pc:sldChg chg="addSp delSp modSp mod ord">
        <pc:chgData name="Chris Skerry" userId="83f5ff7e-8ac7-4d34-93f9-6386834725f9" providerId="ADAL" clId="{F3FFF79E-1BE5-034F-AE30-0A8FD4945DF6}" dt="2023-01-25T18:14:03.722" v="16709" actId="207"/>
        <pc:sldMkLst>
          <pc:docMk/>
          <pc:sldMk cId="3566777896" sldId="265"/>
        </pc:sldMkLst>
        <pc:spChg chg="mod">
          <ac:chgData name="Chris Skerry" userId="83f5ff7e-8ac7-4d34-93f9-6386834725f9" providerId="ADAL" clId="{F3FFF79E-1BE5-034F-AE30-0A8FD4945DF6}" dt="2023-01-25T17:59:54.480" v="15995" actId="115"/>
          <ac:spMkLst>
            <pc:docMk/>
            <pc:sldMk cId="3566777896" sldId="265"/>
            <ac:spMk id="2" creationId="{E861991A-290A-9A49-8C5B-1FE9C6E0DECF}"/>
          </ac:spMkLst>
        </pc:spChg>
        <pc:spChg chg="add mod">
          <ac:chgData name="Chris Skerry" userId="83f5ff7e-8ac7-4d34-93f9-6386834725f9" providerId="ADAL" clId="{F3FFF79E-1BE5-034F-AE30-0A8FD4945DF6}" dt="2023-01-25T18:14:03.722" v="16709" actId="207"/>
          <ac:spMkLst>
            <pc:docMk/>
            <pc:sldMk cId="3566777896" sldId="265"/>
            <ac:spMk id="3" creationId="{62E08495-1010-FB91-81C5-30FC2D53ADDB}"/>
          </ac:spMkLst>
        </pc:spChg>
        <pc:spChg chg="del">
          <ac:chgData name="Chris Skerry" userId="83f5ff7e-8ac7-4d34-93f9-6386834725f9" providerId="ADAL" clId="{F3FFF79E-1BE5-034F-AE30-0A8FD4945DF6}" dt="2023-01-23T20:20:18.951" v="7260" actId="478"/>
          <ac:spMkLst>
            <pc:docMk/>
            <pc:sldMk cId="3566777896" sldId="265"/>
            <ac:spMk id="3" creationId="{9FFE6624-DE47-924A-AEDE-F2D1A1754B52}"/>
          </ac:spMkLst>
        </pc:spChg>
        <pc:spChg chg="add del mod">
          <ac:chgData name="Chris Skerry" userId="83f5ff7e-8ac7-4d34-93f9-6386834725f9" providerId="ADAL" clId="{F3FFF79E-1BE5-034F-AE30-0A8FD4945DF6}" dt="2023-01-25T17:47:29.942" v="15379" actId="478"/>
          <ac:spMkLst>
            <pc:docMk/>
            <pc:sldMk cId="3566777896" sldId="265"/>
            <ac:spMk id="4" creationId="{A068C0D4-40BD-69FE-FA63-9C43E48CDFE2}"/>
          </ac:spMkLst>
        </pc:spChg>
        <pc:picChg chg="add del mod">
          <ac:chgData name="Chris Skerry" userId="83f5ff7e-8ac7-4d34-93f9-6386834725f9" providerId="ADAL" clId="{F3FFF79E-1BE5-034F-AE30-0A8FD4945DF6}" dt="2023-01-25T18:00:40.789" v="16091" actId="478"/>
          <ac:picMkLst>
            <pc:docMk/>
            <pc:sldMk cId="3566777896" sldId="265"/>
            <ac:picMk id="4098" creationId="{F9736BF9-1C00-07E9-F0DC-12C5B360DA81}"/>
          </ac:picMkLst>
        </pc:picChg>
        <pc:picChg chg="add del mod">
          <ac:chgData name="Chris Skerry" userId="83f5ff7e-8ac7-4d34-93f9-6386834725f9" providerId="ADAL" clId="{F3FFF79E-1BE5-034F-AE30-0A8FD4945DF6}" dt="2023-01-25T18:00:39.451" v="16090" actId="478"/>
          <ac:picMkLst>
            <pc:docMk/>
            <pc:sldMk cId="3566777896" sldId="265"/>
            <ac:picMk id="4100" creationId="{A1C738CD-C96C-A1E4-8C75-5565E3216C1B}"/>
          </ac:picMkLst>
        </pc:picChg>
        <pc:picChg chg="add del mod">
          <ac:chgData name="Chris Skerry" userId="83f5ff7e-8ac7-4d34-93f9-6386834725f9" providerId="ADAL" clId="{F3FFF79E-1BE5-034F-AE30-0A8FD4945DF6}" dt="2023-01-25T18:09:55.993" v="16689" actId="21"/>
          <ac:picMkLst>
            <pc:docMk/>
            <pc:sldMk cId="3566777896" sldId="265"/>
            <ac:picMk id="4102" creationId="{17465E94-F5EF-1F81-BB9E-F8DC6609A055}"/>
          </ac:picMkLst>
        </pc:picChg>
        <pc:picChg chg="add mod">
          <ac:chgData name="Chris Skerry" userId="83f5ff7e-8ac7-4d34-93f9-6386834725f9" providerId="ADAL" clId="{F3FFF79E-1BE5-034F-AE30-0A8FD4945DF6}" dt="2023-01-25T18:12:21.712" v="16699" actId="1076"/>
          <ac:picMkLst>
            <pc:docMk/>
            <pc:sldMk cId="3566777896" sldId="265"/>
            <ac:picMk id="4104" creationId="{04CBC359-6E93-DBFF-C14D-28F9B3E5C76F}"/>
          </ac:picMkLst>
        </pc:picChg>
        <pc:picChg chg="add mod">
          <ac:chgData name="Chris Skerry" userId="83f5ff7e-8ac7-4d34-93f9-6386834725f9" providerId="ADAL" clId="{F3FFF79E-1BE5-034F-AE30-0A8FD4945DF6}" dt="2023-01-25T18:13:18.028" v="16704" actId="14100"/>
          <ac:picMkLst>
            <pc:docMk/>
            <pc:sldMk cId="3566777896" sldId="265"/>
            <ac:picMk id="4106" creationId="{1C208832-9236-679A-3B86-760C545787DE}"/>
          </ac:picMkLst>
        </pc:picChg>
      </pc:sldChg>
      <pc:sldChg chg="addSp modSp mod">
        <pc:chgData name="Chris Skerry" userId="83f5ff7e-8ac7-4d34-93f9-6386834725f9" providerId="ADAL" clId="{F3FFF79E-1BE5-034F-AE30-0A8FD4945DF6}" dt="2023-01-25T18:58:24.249" v="18590" actId="14100"/>
        <pc:sldMkLst>
          <pc:docMk/>
          <pc:sldMk cId="3011484720" sldId="289"/>
        </pc:sldMkLst>
        <pc:spChg chg="mod">
          <ac:chgData name="Chris Skerry" userId="83f5ff7e-8ac7-4d34-93f9-6386834725f9" providerId="ADAL" clId="{F3FFF79E-1BE5-034F-AE30-0A8FD4945DF6}" dt="2023-01-25T18:43:15.170" v="17939" actId="115"/>
          <ac:spMkLst>
            <pc:docMk/>
            <pc:sldMk cId="3011484720" sldId="289"/>
            <ac:spMk id="2" creationId="{E861991A-290A-9A49-8C5B-1FE9C6E0DECF}"/>
          </ac:spMkLst>
        </pc:spChg>
        <pc:spChg chg="mod">
          <ac:chgData name="Chris Skerry" userId="83f5ff7e-8ac7-4d34-93f9-6386834725f9" providerId="ADAL" clId="{F3FFF79E-1BE5-034F-AE30-0A8FD4945DF6}" dt="2023-01-25T18:58:18.690" v="18589" actId="1076"/>
          <ac:spMkLst>
            <pc:docMk/>
            <pc:sldMk cId="3011484720" sldId="289"/>
            <ac:spMk id="3" creationId="{9FFE6624-DE47-924A-AEDE-F2D1A1754B52}"/>
          </ac:spMkLst>
        </pc:spChg>
        <pc:picChg chg="add mod">
          <ac:chgData name="Chris Skerry" userId="83f5ff7e-8ac7-4d34-93f9-6386834725f9" providerId="ADAL" clId="{F3FFF79E-1BE5-034F-AE30-0A8FD4945DF6}" dt="2023-01-25T18:58:24.249" v="18590" actId="14100"/>
          <ac:picMkLst>
            <pc:docMk/>
            <pc:sldMk cId="3011484720" sldId="289"/>
            <ac:picMk id="4" creationId="{54C701D3-9749-82AC-FD43-E276D61A4FCC}"/>
          </ac:picMkLst>
        </pc:picChg>
      </pc:sldChg>
      <pc:sldChg chg="addSp modSp mod">
        <pc:chgData name="Chris Skerry" userId="83f5ff7e-8ac7-4d34-93f9-6386834725f9" providerId="ADAL" clId="{F3FFF79E-1BE5-034F-AE30-0A8FD4945DF6}" dt="2023-01-25T20:54:20.411" v="20092" actId="14100"/>
        <pc:sldMkLst>
          <pc:docMk/>
          <pc:sldMk cId="3634306820" sldId="290"/>
        </pc:sldMkLst>
        <pc:spChg chg="mod">
          <ac:chgData name="Chris Skerry" userId="83f5ff7e-8ac7-4d34-93f9-6386834725f9" providerId="ADAL" clId="{F3FFF79E-1BE5-034F-AE30-0A8FD4945DF6}" dt="2023-01-25T20:44:44.658" v="19575" actId="1076"/>
          <ac:spMkLst>
            <pc:docMk/>
            <pc:sldMk cId="3634306820" sldId="290"/>
            <ac:spMk id="2" creationId="{E861991A-290A-9A49-8C5B-1FE9C6E0DECF}"/>
          </ac:spMkLst>
        </pc:spChg>
        <pc:spChg chg="mod">
          <ac:chgData name="Chris Skerry" userId="83f5ff7e-8ac7-4d34-93f9-6386834725f9" providerId="ADAL" clId="{F3FFF79E-1BE5-034F-AE30-0A8FD4945DF6}" dt="2023-01-25T20:51:33.992" v="20035" actId="14100"/>
          <ac:spMkLst>
            <pc:docMk/>
            <pc:sldMk cId="3634306820" sldId="290"/>
            <ac:spMk id="3" creationId="{9FFE6624-DE47-924A-AEDE-F2D1A1754B52}"/>
          </ac:spMkLst>
        </pc:spChg>
        <pc:spChg chg="add mod">
          <ac:chgData name="Chris Skerry" userId="83f5ff7e-8ac7-4d34-93f9-6386834725f9" providerId="ADAL" clId="{F3FFF79E-1BE5-034F-AE30-0A8FD4945DF6}" dt="2023-01-25T20:52:32.587" v="20085" actId="20577"/>
          <ac:spMkLst>
            <pc:docMk/>
            <pc:sldMk cId="3634306820" sldId="290"/>
            <ac:spMk id="4" creationId="{20C48F88-CF35-E5F4-2B67-22121AFD4B91}"/>
          </ac:spMkLst>
        </pc:spChg>
        <pc:picChg chg="add mod">
          <ac:chgData name="Chris Skerry" userId="83f5ff7e-8ac7-4d34-93f9-6386834725f9" providerId="ADAL" clId="{F3FFF79E-1BE5-034F-AE30-0A8FD4945DF6}" dt="2023-01-25T20:54:20.411" v="20092" actId="14100"/>
          <ac:picMkLst>
            <pc:docMk/>
            <pc:sldMk cId="3634306820" sldId="290"/>
            <ac:picMk id="10242" creationId="{11A95D66-15E9-352C-1A40-33A55DD21A54}"/>
          </ac:picMkLst>
        </pc:picChg>
      </pc:sldChg>
      <pc:sldChg chg="addSp delSp modSp new mod">
        <pc:chgData name="Chris Skerry" userId="83f5ff7e-8ac7-4d34-93f9-6386834725f9" providerId="ADAL" clId="{F3FFF79E-1BE5-034F-AE30-0A8FD4945DF6}" dt="2023-01-23T16:10:41.242" v="432" actId="1076"/>
        <pc:sldMkLst>
          <pc:docMk/>
          <pc:sldMk cId="1053325708" sldId="306"/>
        </pc:sldMkLst>
        <pc:spChg chg="del">
          <ac:chgData name="Chris Skerry" userId="83f5ff7e-8ac7-4d34-93f9-6386834725f9" providerId="ADAL" clId="{F3FFF79E-1BE5-034F-AE30-0A8FD4945DF6}" dt="2023-01-23T16:10:17.140" v="426" actId="478"/>
          <ac:spMkLst>
            <pc:docMk/>
            <pc:sldMk cId="1053325708" sldId="306"/>
            <ac:spMk id="2" creationId="{14FA5031-D408-518B-8DDA-114D0D61D737}"/>
          </ac:spMkLst>
        </pc:spChg>
        <pc:spChg chg="del">
          <ac:chgData name="Chris Skerry" userId="83f5ff7e-8ac7-4d34-93f9-6386834725f9" providerId="ADAL" clId="{F3FFF79E-1BE5-034F-AE30-0A8FD4945DF6}" dt="2023-01-23T16:10:18.887" v="427" actId="478"/>
          <ac:spMkLst>
            <pc:docMk/>
            <pc:sldMk cId="1053325708" sldId="306"/>
            <ac:spMk id="3" creationId="{37476F27-7CC1-4FC4-FCC0-B73F0AD20204}"/>
          </ac:spMkLst>
        </pc:spChg>
        <pc:picChg chg="add mod">
          <ac:chgData name="Chris Skerry" userId="83f5ff7e-8ac7-4d34-93f9-6386834725f9" providerId="ADAL" clId="{F3FFF79E-1BE5-034F-AE30-0A8FD4945DF6}" dt="2023-01-23T16:10:41.242" v="432" actId="1076"/>
          <ac:picMkLst>
            <pc:docMk/>
            <pc:sldMk cId="1053325708" sldId="306"/>
            <ac:picMk id="4" creationId="{DC549975-64C6-2AC5-06D9-1AF7691E4090}"/>
          </ac:picMkLst>
        </pc:picChg>
      </pc:sldChg>
      <pc:sldChg chg="addSp delSp modSp add mod">
        <pc:chgData name="Chris Skerry" userId="83f5ff7e-8ac7-4d34-93f9-6386834725f9" providerId="ADAL" clId="{F3FFF79E-1BE5-034F-AE30-0A8FD4945DF6}" dt="2023-01-23T16:23:51.086" v="1149" actId="14100"/>
        <pc:sldMkLst>
          <pc:docMk/>
          <pc:sldMk cId="725609041" sldId="307"/>
        </pc:sldMkLst>
        <pc:spChg chg="mod">
          <ac:chgData name="Chris Skerry" userId="83f5ff7e-8ac7-4d34-93f9-6386834725f9" providerId="ADAL" clId="{F3FFF79E-1BE5-034F-AE30-0A8FD4945DF6}" dt="2023-01-23T16:22:46.416" v="1144" actId="207"/>
          <ac:spMkLst>
            <pc:docMk/>
            <pc:sldMk cId="725609041" sldId="307"/>
            <ac:spMk id="4" creationId="{E4F296B8-288B-120F-A0E4-CD5A8F75F116}"/>
          </ac:spMkLst>
        </pc:spChg>
        <pc:picChg chg="del">
          <ac:chgData name="Chris Skerry" userId="83f5ff7e-8ac7-4d34-93f9-6386834725f9" providerId="ADAL" clId="{F3FFF79E-1BE5-034F-AE30-0A8FD4945DF6}" dt="2023-01-23T16:13:44.972" v="452" actId="478"/>
          <ac:picMkLst>
            <pc:docMk/>
            <pc:sldMk cId="725609041" sldId="307"/>
            <ac:picMk id="1028" creationId="{5FDBCA0B-D21A-D96B-6AD2-D27C3E61F643}"/>
          </ac:picMkLst>
        </pc:picChg>
        <pc:picChg chg="add mod">
          <ac:chgData name="Chris Skerry" userId="83f5ff7e-8ac7-4d34-93f9-6386834725f9" providerId="ADAL" clId="{F3FFF79E-1BE5-034F-AE30-0A8FD4945DF6}" dt="2023-01-23T16:23:51.086" v="1149" actId="14100"/>
          <ac:picMkLst>
            <pc:docMk/>
            <pc:sldMk cId="725609041" sldId="307"/>
            <ac:picMk id="3074" creationId="{FD69E446-F273-08AD-3B20-4C2E0E78F381}"/>
          </ac:picMkLst>
        </pc:picChg>
      </pc:sldChg>
      <pc:sldChg chg="addSp delSp modSp new mod">
        <pc:chgData name="Chris Skerry" userId="83f5ff7e-8ac7-4d34-93f9-6386834725f9" providerId="ADAL" clId="{F3FFF79E-1BE5-034F-AE30-0A8FD4945DF6}" dt="2023-01-23T16:25:09.274" v="1158" actId="14100"/>
        <pc:sldMkLst>
          <pc:docMk/>
          <pc:sldMk cId="3499405601" sldId="308"/>
        </pc:sldMkLst>
        <pc:spChg chg="del">
          <ac:chgData name="Chris Skerry" userId="83f5ff7e-8ac7-4d34-93f9-6386834725f9" providerId="ADAL" clId="{F3FFF79E-1BE5-034F-AE30-0A8FD4945DF6}" dt="2023-01-23T16:24:02.982" v="1151" actId="478"/>
          <ac:spMkLst>
            <pc:docMk/>
            <pc:sldMk cId="3499405601" sldId="308"/>
            <ac:spMk id="2" creationId="{A94D5D5F-0E55-E7A2-CFD8-42893CBBFF6C}"/>
          </ac:spMkLst>
        </pc:spChg>
        <pc:spChg chg="del">
          <ac:chgData name="Chris Skerry" userId="83f5ff7e-8ac7-4d34-93f9-6386834725f9" providerId="ADAL" clId="{F3FFF79E-1BE5-034F-AE30-0A8FD4945DF6}" dt="2023-01-23T16:24:05.282" v="1152" actId="478"/>
          <ac:spMkLst>
            <pc:docMk/>
            <pc:sldMk cId="3499405601" sldId="308"/>
            <ac:spMk id="3" creationId="{40FB730E-5E62-1534-0AD8-B36CC37D78BB}"/>
          </ac:spMkLst>
        </pc:spChg>
        <pc:picChg chg="add mod">
          <ac:chgData name="Chris Skerry" userId="83f5ff7e-8ac7-4d34-93f9-6386834725f9" providerId="ADAL" clId="{F3FFF79E-1BE5-034F-AE30-0A8FD4945DF6}" dt="2023-01-23T16:25:09.274" v="1158" actId="14100"/>
          <ac:picMkLst>
            <pc:docMk/>
            <pc:sldMk cId="3499405601" sldId="308"/>
            <ac:picMk id="4098" creationId="{A2DC83A5-9A18-DAE5-601E-F9239487FF6E}"/>
          </ac:picMkLst>
        </pc:picChg>
      </pc:sldChg>
      <pc:sldChg chg="addSp delSp modSp add mod">
        <pc:chgData name="Chris Skerry" userId="83f5ff7e-8ac7-4d34-93f9-6386834725f9" providerId="ADAL" clId="{F3FFF79E-1BE5-034F-AE30-0A8FD4945DF6}" dt="2023-01-23T16:35:13.481" v="1842" actId="20577"/>
        <pc:sldMkLst>
          <pc:docMk/>
          <pc:sldMk cId="4112907741" sldId="309"/>
        </pc:sldMkLst>
        <pc:spChg chg="mod">
          <ac:chgData name="Chris Skerry" userId="83f5ff7e-8ac7-4d34-93f9-6386834725f9" providerId="ADAL" clId="{F3FFF79E-1BE5-034F-AE30-0A8FD4945DF6}" dt="2023-01-23T16:35:13.481" v="1842" actId="20577"/>
          <ac:spMkLst>
            <pc:docMk/>
            <pc:sldMk cId="4112907741" sldId="309"/>
            <ac:spMk id="4" creationId="{E4F296B8-288B-120F-A0E4-CD5A8F75F116}"/>
          </ac:spMkLst>
        </pc:spChg>
        <pc:picChg chg="del">
          <ac:chgData name="Chris Skerry" userId="83f5ff7e-8ac7-4d34-93f9-6386834725f9" providerId="ADAL" clId="{F3FFF79E-1BE5-034F-AE30-0A8FD4945DF6}" dt="2023-01-23T16:29:29.837" v="1571" actId="478"/>
          <ac:picMkLst>
            <pc:docMk/>
            <pc:sldMk cId="4112907741" sldId="309"/>
            <ac:picMk id="3074" creationId="{FD69E446-F273-08AD-3B20-4C2E0E78F381}"/>
          </ac:picMkLst>
        </pc:picChg>
        <pc:picChg chg="add mod">
          <ac:chgData name="Chris Skerry" userId="83f5ff7e-8ac7-4d34-93f9-6386834725f9" providerId="ADAL" clId="{F3FFF79E-1BE5-034F-AE30-0A8FD4945DF6}" dt="2023-01-23T16:30:26.610" v="1576" actId="14100"/>
          <ac:picMkLst>
            <pc:docMk/>
            <pc:sldMk cId="4112907741" sldId="309"/>
            <ac:picMk id="5122" creationId="{6ED2D1BD-09E3-E4BC-EEFB-8485AD583C31}"/>
          </ac:picMkLst>
        </pc:picChg>
      </pc:sldChg>
      <pc:sldChg chg="addSp delSp modSp add mod">
        <pc:chgData name="Chris Skerry" userId="83f5ff7e-8ac7-4d34-93f9-6386834725f9" providerId="ADAL" clId="{F3FFF79E-1BE5-034F-AE30-0A8FD4945DF6}" dt="2023-01-23T18:02:43.430" v="2513" actId="113"/>
        <pc:sldMkLst>
          <pc:docMk/>
          <pc:sldMk cId="2338352789" sldId="310"/>
        </pc:sldMkLst>
        <pc:spChg chg="mod">
          <ac:chgData name="Chris Skerry" userId="83f5ff7e-8ac7-4d34-93f9-6386834725f9" providerId="ADAL" clId="{F3FFF79E-1BE5-034F-AE30-0A8FD4945DF6}" dt="2023-01-23T18:02:43.430" v="2513" actId="113"/>
          <ac:spMkLst>
            <pc:docMk/>
            <pc:sldMk cId="2338352789" sldId="310"/>
            <ac:spMk id="4" creationId="{E4F296B8-288B-120F-A0E4-CD5A8F75F116}"/>
          </ac:spMkLst>
        </pc:spChg>
        <pc:picChg chg="del">
          <ac:chgData name="Chris Skerry" userId="83f5ff7e-8ac7-4d34-93f9-6386834725f9" providerId="ADAL" clId="{F3FFF79E-1BE5-034F-AE30-0A8FD4945DF6}" dt="2023-01-23T16:36:37.318" v="1845" actId="478"/>
          <ac:picMkLst>
            <pc:docMk/>
            <pc:sldMk cId="2338352789" sldId="310"/>
            <ac:picMk id="5122" creationId="{6ED2D1BD-09E3-E4BC-EEFB-8485AD583C31}"/>
          </ac:picMkLst>
        </pc:picChg>
        <pc:picChg chg="add mod">
          <ac:chgData name="Chris Skerry" userId="83f5ff7e-8ac7-4d34-93f9-6386834725f9" providerId="ADAL" clId="{F3FFF79E-1BE5-034F-AE30-0A8FD4945DF6}" dt="2023-01-23T18:02:13.650" v="2510" actId="14100"/>
          <ac:picMkLst>
            <pc:docMk/>
            <pc:sldMk cId="2338352789" sldId="310"/>
            <ac:picMk id="6146" creationId="{21362ACB-EAAB-563A-8795-05FF786E0680}"/>
          </ac:picMkLst>
        </pc:picChg>
      </pc:sldChg>
      <pc:sldChg chg="addSp delSp modSp new mod">
        <pc:chgData name="Chris Skerry" userId="83f5ff7e-8ac7-4d34-93f9-6386834725f9" providerId="ADAL" clId="{F3FFF79E-1BE5-034F-AE30-0A8FD4945DF6}" dt="2023-01-23T18:06:43.461" v="2525" actId="14100"/>
        <pc:sldMkLst>
          <pc:docMk/>
          <pc:sldMk cId="3880276647" sldId="311"/>
        </pc:sldMkLst>
        <pc:spChg chg="del">
          <ac:chgData name="Chris Skerry" userId="83f5ff7e-8ac7-4d34-93f9-6386834725f9" providerId="ADAL" clId="{F3FFF79E-1BE5-034F-AE30-0A8FD4945DF6}" dt="2023-01-23T18:03:37.609" v="2515" actId="478"/>
          <ac:spMkLst>
            <pc:docMk/>
            <pc:sldMk cId="3880276647" sldId="311"/>
            <ac:spMk id="2" creationId="{E8B94C43-8A3C-E313-3CF0-8529DF0B547C}"/>
          </ac:spMkLst>
        </pc:spChg>
        <pc:spChg chg="del">
          <ac:chgData name="Chris Skerry" userId="83f5ff7e-8ac7-4d34-93f9-6386834725f9" providerId="ADAL" clId="{F3FFF79E-1BE5-034F-AE30-0A8FD4945DF6}" dt="2023-01-23T18:03:40.295" v="2516" actId="478"/>
          <ac:spMkLst>
            <pc:docMk/>
            <pc:sldMk cId="3880276647" sldId="311"/>
            <ac:spMk id="3" creationId="{0A9AF357-5045-C9C0-0981-5CDBC2C67863}"/>
          </ac:spMkLst>
        </pc:spChg>
        <pc:picChg chg="add mod">
          <ac:chgData name="Chris Skerry" userId="83f5ff7e-8ac7-4d34-93f9-6386834725f9" providerId="ADAL" clId="{F3FFF79E-1BE5-034F-AE30-0A8FD4945DF6}" dt="2023-01-23T18:04:13.324" v="2519" actId="14100"/>
          <ac:picMkLst>
            <pc:docMk/>
            <pc:sldMk cId="3880276647" sldId="311"/>
            <ac:picMk id="7170" creationId="{9617B006-0EE4-23DE-716B-E8B94FBBA428}"/>
          </ac:picMkLst>
        </pc:picChg>
        <pc:picChg chg="add del">
          <ac:chgData name="Chris Skerry" userId="83f5ff7e-8ac7-4d34-93f9-6386834725f9" providerId="ADAL" clId="{F3FFF79E-1BE5-034F-AE30-0A8FD4945DF6}" dt="2023-01-23T18:04:58.583" v="2521" actId="478"/>
          <ac:picMkLst>
            <pc:docMk/>
            <pc:sldMk cId="3880276647" sldId="311"/>
            <ac:picMk id="7172" creationId="{3EEC638F-8D5B-4761-3F34-16BABEC6F9DC}"/>
          </ac:picMkLst>
        </pc:picChg>
        <pc:picChg chg="add mod">
          <ac:chgData name="Chris Skerry" userId="83f5ff7e-8ac7-4d34-93f9-6386834725f9" providerId="ADAL" clId="{F3FFF79E-1BE5-034F-AE30-0A8FD4945DF6}" dt="2023-01-23T18:06:43.461" v="2525" actId="14100"/>
          <ac:picMkLst>
            <pc:docMk/>
            <pc:sldMk cId="3880276647" sldId="311"/>
            <ac:picMk id="7174" creationId="{3BDD4725-21A1-2FE3-3EC6-C62458B8B50A}"/>
          </ac:picMkLst>
        </pc:picChg>
      </pc:sldChg>
      <pc:sldChg chg="addSp delSp modSp add mod">
        <pc:chgData name="Chris Skerry" userId="83f5ff7e-8ac7-4d34-93f9-6386834725f9" providerId="ADAL" clId="{F3FFF79E-1BE5-034F-AE30-0A8FD4945DF6}" dt="2023-01-23T18:15:46.842" v="3116" actId="14100"/>
        <pc:sldMkLst>
          <pc:docMk/>
          <pc:sldMk cId="857854004" sldId="312"/>
        </pc:sldMkLst>
        <pc:spChg chg="mod">
          <ac:chgData name="Chris Skerry" userId="83f5ff7e-8ac7-4d34-93f9-6386834725f9" providerId="ADAL" clId="{F3FFF79E-1BE5-034F-AE30-0A8FD4945DF6}" dt="2023-01-23T18:15:15.341" v="3114" actId="207"/>
          <ac:spMkLst>
            <pc:docMk/>
            <pc:sldMk cId="857854004" sldId="312"/>
            <ac:spMk id="4" creationId="{E4F296B8-288B-120F-A0E4-CD5A8F75F116}"/>
          </ac:spMkLst>
        </pc:spChg>
        <pc:picChg chg="del">
          <ac:chgData name="Chris Skerry" userId="83f5ff7e-8ac7-4d34-93f9-6386834725f9" providerId="ADAL" clId="{F3FFF79E-1BE5-034F-AE30-0A8FD4945DF6}" dt="2023-01-23T18:07:06.979" v="2527" actId="478"/>
          <ac:picMkLst>
            <pc:docMk/>
            <pc:sldMk cId="857854004" sldId="312"/>
            <ac:picMk id="6146" creationId="{21362ACB-EAAB-563A-8795-05FF786E0680}"/>
          </ac:picMkLst>
        </pc:picChg>
        <pc:picChg chg="add mod">
          <ac:chgData name="Chris Skerry" userId="83f5ff7e-8ac7-4d34-93f9-6386834725f9" providerId="ADAL" clId="{F3FFF79E-1BE5-034F-AE30-0A8FD4945DF6}" dt="2023-01-23T18:15:46.842" v="3116" actId="14100"/>
          <ac:picMkLst>
            <pc:docMk/>
            <pc:sldMk cId="857854004" sldId="312"/>
            <ac:picMk id="8194" creationId="{07DF7829-5991-F1C3-9380-E5ABEB04AE13}"/>
          </ac:picMkLst>
        </pc:picChg>
      </pc:sldChg>
      <pc:sldChg chg="addSp delSp modSp add mod">
        <pc:chgData name="Chris Skerry" userId="83f5ff7e-8ac7-4d34-93f9-6386834725f9" providerId="ADAL" clId="{F3FFF79E-1BE5-034F-AE30-0A8FD4945DF6}" dt="2023-01-23T18:32:20.800" v="3627" actId="20577"/>
        <pc:sldMkLst>
          <pc:docMk/>
          <pc:sldMk cId="458169518" sldId="313"/>
        </pc:sldMkLst>
        <pc:spChg chg="mod">
          <ac:chgData name="Chris Skerry" userId="83f5ff7e-8ac7-4d34-93f9-6386834725f9" providerId="ADAL" clId="{F3FFF79E-1BE5-034F-AE30-0A8FD4945DF6}" dt="2023-01-23T18:32:20.800" v="3627" actId="20577"/>
          <ac:spMkLst>
            <pc:docMk/>
            <pc:sldMk cId="458169518" sldId="313"/>
            <ac:spMk id="4" creationId="{E4F296B8-288B-120F-A0E4-CD5A8F75F116}"/>
          </ac:spMkLst>
        </pc:spChg>
        <pc:picChg chg="del">
          <ac:chgData name="Chris Skerry" userId="83f5ff7e-8ac7-4d34-93f9-6386834725f9" providerId="ADAL" clId="{F3FFF79E-1BE5-034F-AE30-0A8FD4945DF6}" dt="2023-01-23T18:16:18.226" v="3118" actId="478"/>
          <ac:picMkLst>
            <pc:docMk/>
            <pc:sldMk cId="458169518" sldId="313"/>
            <ac:picMk id="8194" creationId="{07DF7829-5991-F1C3-9380-E5ABEB04AE13}"/>
          </ac:picMkLst>
        </pc:picChg>
        <pc:picChg chg="add mod">
          <ac:chgData name="Chris Skerry" userId="83f5ff7e-8ac7-4d34-93f9-6386834725f9" providerId="ADAL" clId="{F3FFF79E-1BE5-034F-AE30-0A8FD4945DF6}" dt="2023-01-23T18:31:44.582" v="3618" actId="1076"/>
          <ac:picMkLst>
            <pc:docMk/>
            <pc:sldMk cId="458169518" sldId="313"/>
            <ac:picMk id="9218" creationId="{C66779EE-368B-72F9-1B2C-79C0A91C595C}"/>
          </ac:picMkLst>
        </pc:picChg>
      </pc:sldChg>
      <pc:sldChg chg="addSp delSp modSp add mod ord">
        <pc:chgData name="Chris Skerry" userId="83f5ff7e-8ac7-4d34-93f9-6386834725f9" providerId="ADAL" clId="{F3FFF79E-1BE5-034F-AE30-0A8FD4945DF6}" dt="2023-01-23T18:59:37.587" v="5428" actId="20578"/>
        <pc:sldMkLst>
          <pc:docMk/>
          <pc:sldMk cId="3882688905" sldId="314"/>
        </pc:sldMkLst>
        <pc:spChg chg="add mod">
          <ac:chgData name="Chris Skerry" userId="83f5ff7e-8ac7-4d34-93f9-6386834725f9" providerId="ADAL" clId="{F3FFF79E-1BE5-034F-AE30-0A8FD4945DF6}" dt="2023-01-23T18:41:01.735" v="4223" actId="1076"/>
          <ac:spMkLst>
            <pc:docMk/>
            <pc:sldMk cId="3882688905" sldId="314"/>
            <ac:spMk id="3" creationId="{17EF107A-5530-38B9-9916-1865A60D1664}"/>
          </ac:spMkLst>
        </pc:spChg>
        <pc:spChg chg="mod">
          <ac:chgData name="Chris Skerry" userId="83f5ff7e-8ac7-4d34-93f9-6386834725f9" providerId="ADAL" clId="{F3FFF79E-1BE5-034F-AE30-0A8FD4945DF6}" dt="2023-01-23T18:41:38.137" v="4227" actId="14100"/>
          <ac:spMkLst>
            <pc:docMk/>
            <pc:sldMk cId="3882688905" sldId="314"/>
            <ac:spMk id="4" creationId="{E4F296B8-288B-120F-A0E4-CD5A8F75F116}"/>
          </ac:spMkLst>
        </pc:spChg>
        <pc:picChg chg="del">
          <ac:chgData name="Chris Skerry" userId="83f5ff7e-8ac7-4d34-93f9-6386834725f9" providerId="ADAL" clId="{F3FFF79E-1BE5-034F-AE30-0A8FD4945DF6}" dt="2023-01-23T18:33:14.014" v="3629" actId="478"/>
          <ac:picMkLst>
            <pc:docMk/>
            <pc:sldMk cId="3882688905" sldId="314"/>
            <ac:picMk id="9218" creationId="{C66779EE-368B-72F9-1B2C-79C0A91C595C}"/>
          </ac:picMkLst>
        </pc:picChg>
        <pc:picChg chg="add mod">
          <ac:chgData name="Chris Skerry" userId="83f5ff7e-8ac7-4d34-93f9-6386834725f9" providerId="ADAL" clId="{F3FFF79E-1BE5-034F-AE30-0A8FD4945DF6}" dt="2023-01-23T18:41:48.131" v="4228" actId="14100"/>
          <ac:picMkLst>
            <pc:docMk/>
            <pc:sldMk cId="3882688905" sldId="314"/>
            <ac:picMk id="10242" creationId="{865E0D55-586E-3D5D-89F4-748FE8BB0C61}"/>
          </ac:picMkLst>
        </pc:picChg>
      </pc:sldChg>
      <pc:sldChg chg="addSp delSp modSp new mod ord">
        <pc:chgData name="Chris Skerry" userId="83f5ff7e-8ac7-4d34-93f9-6386834725f9" providerId="ADAL" clId="{F3FFF79E-1BE5-034F-AE30-0A8FD4945DF6}" dt="2023-01-23T18:59:39.872" v="5429" actId="20578"/>
        <pc:sldMkLst>
          <pc:docMk/>
          <pc:sldMk cId="3720265419" sldId="315"/>
        </pc:sldMkLst>
        <pc:spChg chg="del">
          <ac:chgData name="Chris Skerry" userId="83f5ff7e-8ac7-4d34-93f9-6386834725f9" providerId="ADAL" clId="{F3FFF79E-1BE5-034F-AE30-0A8FD4945DF6}" dt="2023-01-23T18:41:57.741" v="4230" actId="478"/>
          <ac:spMkLst>
            <pc:docMk/>
            <pc:sldMk cId="3720265419" sldId="315"/>
            <ac:spMk id="2" creationId="{3349532B-02DD-5C1E-3219-34C2B15FF558}"/>
          </ac:spMkLst>
        </pc:spChg>
        <pc:spChg chg="del">
          <ac:chgData name="Chris Skerry" userId="83f5ff7e-8ac7-4d34-93f9-6386834725f9" providerId="ADAL" clId="{F3FFF79E-1BE5-034F-AE30-0A8FD4945DF6}" dt="2023-01-23T18:42:00.243" v="4231" actId="478"/>
          <ac:spMkLst>
            <pc:docMk/>
            <pc:sldMk cId="3720265419" sldId="315"/>
            <ac:spMk id="3" creationId="{BF9FE0B6-E3AD-CA97-A638-C61D0C335947}"/>
          </ac:spMkLst>
        </pc:spChg>
        <pc:picChg chg="add mod">
          <ac:chgData name="Chris Skerry" userId="83f5ff7e-8ac7-4d34-93f9-6386834725f9" providerId="ADAL" clId="{F3FFF79E-1BE5-034F-AE30-0A8FD4945DF6}" dt="2023-01-23T18:42:36.420" v="4235" actId="1076"/>
          <ac:picMkLst>
            <pc:docMk/>
            <pc:sldMk cId="3720265419" sldId="315"/>
            <ac:picMk id="11266" creationId="{04A6CA1E-88DB-732A-5E25-76AF9961931D}"/>
          </ac:picMkLst>
        </pc:picChg>
      </pc:sldChg>
      <pc:sldChg chg="addSp delSp modSp new mod ord">
        <pc:chgData name="Chris Skerry" userId="83f5ff7e-8ac7-4d34-93f9-6386834725f9" providerId="ADAL" clId="{F3FFF79E-1BE5-034F-AE30-0A8FD4945DF6}" dt="2023-01-23T18:51:20.828" v="4748" actId="20578"/>
        <pc:sldMkLst>
          <pc:docMk/>
          <pc:sldMk cId="534751647" sldId="316"/>
        </pc:sldMkLst>
        <pc:spChg chg="del">
          <ac:chgData name="Chris Skerry" userId="83f5ff7e-8ac7-4d34-93f9-6386834725f9" providerId="ADAL" clId="{F3FFF79E-1BE5-034F-AE30-0A8FD4945DF6}" dt="2023-01-23T18:44:21.876" v="4237" actId="478"/>
          <ac:spMkLst>
            <pc:docMk/>
            <pc:sldMk cId="534751647" sldId="316"/>
            <ac:spMk id="2" creationId="{F90FA41F-1A60-C672-EB14-CED8E74D7AF0}"/>
          </ac:spMkLst>
        </pc:spChg>
        <pc:spChg chg="mod">
          <ac:chgData name="Chris Skerry" userId="83f5ff7e-8ac7-4d34-93f9-6386834725f9" providerId="ADAL" clId="{F3FFF79E-1BE5-034F-AE30-0A8FD4945DF6}" dt="2023-01-23T18:47:36.792" v="4553" actId="14100"/>
          <ac:spMkLst>
            <pc:docMk/>
            <pc:sldMk cId="534751647" sldId="316"/>
            <ac:spMk id="3" creationId="{C652C7BF-61C6-7404-46D6-DFD9D6E1F706}"/>
          </ac:spMkLst>
        </pc:spChg>
        <pc:spChg chg="add mod">
          <ac:chgData name="Chris Skerry" userId="83f5ff7e-8ac7-4d34-93f9-6386834725f9" providerId="ADAL" clId="{F3FFF79E-1BE5-034F-AE30-0A8FD4945DF6}" dt="2023-01-23T18:48:44.077" v="4629" actId="122"/>
          <ac:spMkLst>
            <pc:docMk/>
            <pc:sldMk cId="534751647" sldId="316"/>
            <ac:spMk id="4" creationId="{B44F46C0-AC4C-7A6B-7043-B7D8522AD21D}"/>
          </ac:spMkLst>
        </pc:spChg>
        <pc:spChg chg="add mod">
          <ac:chgData name="Chris Skerry" userId="83f5ff7e-8ac7-4d34-93f9-6386834725f9" providerId="ADAL" clId="{F3FFF79E-1BE5-034F-AE30-0A8FD4945DF6}" dt="2023-01-23T18:51:04.063" v="4747" actId="1076"/>
          <ac:spMkLst>
            <pc:docMk/>
            <pc:sldMk cId="534751647" sldId="316"/>
            <ac:spMk id="5" creationId="{E7E813F0-026C-4606-A741-146796EADB0D}"/>
          </ac:spMkLst>
        </pc:spChg>
      </pc:sldChg>
      <pc:sldChg chg="modSp add mod">
        <pc:chgData name="Chris Skerry" userId="83f5ff7e-8ac7-4d34-93f9-6386834725f9" providerId="ADAL" clId="{F3FFF79E-1BE5-034F-AE30-0A8FD4945DF6}" dt="2023-01-23T18:59:13.929" v="5427" actId="1076"/>
        <pc:sldMkLst>
          <pc:docMk/>
          <pc:sldMk cId="4098172958" sldId="317"/>
        </pc:sldMkLst>
        <pc:spChg chg="mod">
          <ac:chgData name="Chris Skerry" userId="83f5ff7e-8ac7-4d34-93f9-6386834725f9" providerId="ADAL" clId="{F3FFF79E-1BE5-034F-AE30-0A8FD4945DF6}" dt="2023-01-23T18:57:54.810" v="5319" actId="1076"/>
          <ac:spMkLst>
            <pc:docMk/>
            <pc:sldMk cId="4098172958" sldId="317"/>
            <ac:spMk id="3" creationId="{C652C7BF-61C6-7404-46D6-DFD9D6E1F706}"/>
          </ac:spMkLst>
        </pc:spChg>
        <pc:spChg chg="mod">
          <ac:chgData name="Chris Skerry" userId="83f5ff7e-8ac7-4d34-93f9-6386834725f9" providerId="ADAL" clId="{F3FFF79E-1BE5-034F-AE30-0A8FD4945DF6}" dt="2023-01-23T18:59:13.929" v="5427" actId="1076"/>
          <ac:spMkLst>
            <pc:docMk/>
            <pc:sldMk cId="4098172958" sldId="317"/>
            <ac:spMk id="4" creationId="{B44F46C0-AC4C-7A6B-7043-B7D8522AD21D}"/>
          </ac:spMkLst>
        </pc:spChg>
        <pc:spChg chg="mod">
          <ac:chgData name="Chris Skerry" userId="83f5ff7e-8ac7-4d34-93f9-6386834725f9" providerId="ADAL" clId="{F3FFF79E-1BE5-034F-AE30-0A8FD4945DF6}" dt="2023-01-23T18:59:01.454" v="5425" actId="207"/>
          <ac:spMkLst>
            <pc:docMk/>
            <pc:sldMk cId="4098172958" sldId="317"/>
            <ac:spMk id="5" creationId="{E7E813F0-026C-4606-A741-146796EADB0D}"/>
          </ac:spMkLst>
        </pc:spChg>
      </pc:sldChg>
      <pc:sldChg chg="addSp delSp modSp add mod">
        <pc:chgData name="Chris Skerry" userId="83f5ff7e-8ac7-4d34-93f9-6386834725f9" providerId="ADAL" clId="{F3FFF79E-1BE5-034F-AE30-0A8FD4945DF6}" dt="2023-01-23T19:55:50.976" v="6352" actId="14100"/>
        <pc:sldMkLst>
          <pc:docMk/>
          <pc:sldMk cId="2749689289" sldId="318"/>
        </pc:sldMkLst>
        <pc:spChg chg="mod">
          <ac:chgData name="Chris Skerry" userId="83f5ff7e-8ac7-4d34-93f9-6386834725f9" providerId="ADAL" clId="{F3FFF79E-1BE5-034F-AE30-0A8FD4945DF6}" dt="2023-01-23T19:55:02.764" v="6347" actId="20577"/>
          <ac:spMkLst>
            <pc:docMk/>
            <pc:sldMk cId="2749689289" sldId="318"/>
            <ac:spMk id="4" creationId="{E4F296B8-288B-120F-A0E4-CD5A8F75F116}"/>
          </ac:spMkLst>
        </pc:spChg>
        <pc:picChg chg="del">
          <ac:chgData name="Chris Skerry" userId="83f5ff7e-8ac7-4d34-93f9-6386834725f9" providerId="ADAL" clId="{F3FFF79E-1BE5-034F-AE30-0A8FD4945DF6}" dt="2023-01-23T18:59:55.572" v="5431" actId="478"/>
          <ac:picMkLst>
            <pc:docMk/>
            <pc:sldMk cId="2749689289" sldId="318"/>
            <ac:picMk id="9218" creationId="{C66779EE-368B-72F9-1B2C-79C0A91C595C}"/>
          </ac:picMkLst>
        </pc:picChg>
        <pc:picChg chg="add mod">
          <ac:chgData name="Chris Skerry" userId="83f5ff7e-8ac7-4d34-93f9-6386834725f9" providerId="ADAL" clId="{F3FFF79E-1BE5-034F-AE30-0A8FD4945DF6}" dt="2023-01-23T19:55:50.976" v="6352" actId="14100"/>
          <ac:picMkLst>
            <pc:docMk/>
            <pc:sldMk cId="2749689289" sldId="318"/>
            <ac:picMk id="12290" creationId="{6A17C40C-CE2D-AC8E-8911-484876064171}"/>
          </ac:picMkLst>
        </pc:picChg>
      </pc:sldChg>
      <pc:sldChg chg="addSp delSp modSp new mod">
        <pc:chgData name="Chris Skerry" userId="83f5ff7e-8ac7-4d34-93f9-6386834725f9" providerId="ADAL" clId="{F3FFF79E-1BE5-034F-AE30-0A8FD4945DF6}" dt="2023-01-23T19:58:52.645" v="6379" actId="14100"/>
        <pc:sldMkLst>
          <pc:docMk/>
          <pc:sldMk cId="3784859583" sldId="319"/>
        </pc:sldMkLst>
        <pc:spChg chg="del">
          <ac:chgData name="Chris Skerry" userId="83f5ff7e-8ac7-4d34-93f9-6386834725f9" providerId="ADAL" clId="{F3FFF79E-1BE5-034F-AE30-0A8FD4945DF6}" dt="2023-01-23T19:55:57.387" v="6354" actId="478"/>
          <ac:spMkLst>
            <pc:docMk/>
            <pc:sldMk cId="3784859583" sldId="319"/>
            <ac:spMk id="2" creationId="{64343452-8CFD-96EA-8AB5-3A85AC46E3C0}"/>
          </ac:spMkLst>
        </pc:spChg>
        <pc:spChg chg="del">
          <ac:chgData name="Chris Skerry" userId="83f5ff7e-8ac7-4d34-93f9-6386834725f9" providerId="ADAL" clId="{F3FFF79E-1BE5-034F-AE30-0A8FD4945DF6}" dt="2023-01-23T19:55:59.936" v="6355" actId="478"/>
          <ac:spMkLst>
            <pc:docMk/>
            <pc:sldMk cId="3784859583" sldId="319"/>
            <ac:spMk id="3" creationId="{AE57B150-0F7E-4B91-8A0B-2C2F34F32B00}"/>
          </ac:spMkLst>
        </pc:spChg>
        <pc:picChg chg="add mod">
          <ac:chgData name="Chris Skerry" userId="83f5ff7e-8ac7-4d34-93f9-6386834725f9" providerId="ADAL" clId="{F3FFF79E-1BE5-034F-AE30-0A8FD4945DF6}" dt="2023-01-23T19:58:52.645" v="6379" actId="14100"/>
          <ac:picMkLst>
            <pc:docMk/>
            <pc:sldMk cId="3784859583" sldId="319"/>
            <ac:picMk id="13314" creationId="{5BCABCED-BB07-580B-6DC0-A1F729DEFD75}"/>
          </ac:picMkLst>
        </pc:picChg>
        <pc:picChg chg="add del mod">
          <ac:chgData name="Chris Skerry" userId="83f5ff7e-8ac7-4d34-93f9-6386834725f9" providerId="ADAL" clId="{F3FFF79E-1BE5-034F-AE30-0A8FD4945DF6}" dt="2023-01-23T19:57:36.495" v="6363" actId="478"/>
          <ac:picMkLst>
            <pc:docMk/>
            <pc:sldMk cId="3784859583" sldId="319"/>
            <ac:picMk id="13316" creationId="{D0F2209A-98CA-1F1A-0EC0-A2BB41F1D5A2}"/>
          </ac:picMkLst>
        </pc:picChg>
        <pc:picChg chg="add mod">
          <ac:chgData name="Chris Skerry" userId="83f5ff7e-8ac7-4d34-93f9-6386834725f9" providerId="ADAL" clId="{F3FFF79E-1BE5-034F-AE30-0A8FD4945DF6}" dt="2023-01-23T19:58:13.143" v="6368" actId="14100"/>
          <ac:picMkLst>
            <pc:docMk/>
            <pc:sldMk cId="3784859583" sldId="319"/>
            <ac:picMk id="13318" creationId="{FB1141A9-9DCE-93F8-C1DF-2A376C3C7984}"/>
          </ac:picMkLst>
        </pc:picChg>
      </pc:sldChg>
      <pc:sldChg chg="addSp delSp modSp new mod">
        <pc:chgData name="Chris Skerry" userId="83f5ff7e-8ac7-4d34-93f9-6386834725f9" providerId="ADAL" clId="{F3FFF79E-1BE5-034F-AE30-0A8FD4945DF6}" dt="2023-01-23T20:21:47.306" v="7316" actId="1076"/>
        <pc:sldMkLst>
          <pc:docMk/>
          <pc:sldMk cId="750027778" sldId="320"/>
        </pc:sldMkLst>
        <pc:spChg chg="del">
          <ac:chgData name="Chris Skerry" userId="83f5ff7e-8ac7-4d34-93f9-6386834725f9" providerId="ADAL" clId="{F3FFF79E-1BE5-034F-AE30-0A8FD4945DF6}" dt="2023-01-23T19:59:15.067" v="6381" actId="478"/>
          <ac:spMkLst>
            <pc:docMk/>
            <pc:sldMk cId="750027778" sldId="320"/>
            <ac:spMk id="2" creationId="{959C094C-06B8-59E4-298A-6D9C2EF54F9B}"/>
          </ac:spMkLst>
        </pc:spChg>
        <pc:spChg chg="del">
          <ac:chgData name="Chris Skerry" userId="83f5ff7e-8ac7-4d34-93f9-6386834725f9" providerId="ADAL" clId="{F3FFF79E-1BE5-034F-AE30-0A8FD4945DF6}" dt="2023-01-23T19:59:17.672" v="6382" actId="478"/>
          <ac:spMkLst>
            <pc:docMk/>
            <pc:sldMk cId="750027778" sldId="320"/>
            <ac:spMk id="3" creationId="{1E2125AA-94BA-F0AB-1C4A-0DB4C9675517}"/>
          </ac:spMkLst>
        </pc:spChg>
        <pc:spChg chg="add mod">
          <ac:chgData name="Chris Skerry" userId="83f5ff7e-8ac7-4d34-93f9-6386834725f9" providerId="ADAL" clId="{F3FFF79E-1BE5-034F-AE30-0A8FD4945DF6}" dt="2023-01-23T20:21:47.306" v="7316" actId="1076"/>
          <ac:spMkLst>
            <pc:docMk/>
            <pc:sldMk cId="750027778" sldId="320"/>
            <ac:spMk id="4" creationId="{A4CB25F6-1F0A-9245-3F7C-C4EE116DAA20}"/>
          </ac:spMkLst>
        </pc:spChg>
        <pc:picChg chg="add mod">
          <ac:chgData name="Chris Skerry" userId="83f5ff7e-8ac7-4d34-93f9-6386834725f9" providerId="ADAL" clId="{F3FFF79E-1BE5-034F-AE30-0A8FD4945DF6}" dt="2023-01-23T20:21:41.636" v="7315" actId="1076"/>
          <ac:picMkLst>
            <pc:docMk/>
            <pc:sldMk cId="750027778" sldId="320"/>
            <ac:picMk id="15362" creationId="{2E6CEC87-8B68-57CF-1368-52FBDE7D3BC7}"/>
          </ac:picMkLst>
        </pc:picChg>
      </pc:sldChg>
      <pc:sldChg chg="addSp delSp modSp add mod">
        <pc:chgData name="Chris Skerry" userId="83f5ff7e-8ac7-4d34-93f9-6386834725f9" providerId="ADAL" clId="{F3FFF79E-1BE5-034F-AE30-0A8FD4945DF6}" dt="2023-01-23T20:16:42.464" v="7171" actId="14100"/>
        <pc:sldMkLst>
          <pc:docMk/>
          <pc:sldMk cId="3525051392" sldId="321"/>
        </pc:sldMkLst>
        <pc:spChg chg="mod">
          <ac:chgData name="Chris Skerry" userId="83f5ff7e-8ac7-4d34-93f9-6386834725f9" providerId="ADAL" clId="{F3FFF79E-1BE5-034F-AE30-0A8FD4945DF6}" dt="2023-01-23T20:16:36.046" v="7170" actId="20577"/>
          <ac:spMkLst>
            <pc:docMk/>
            <pc:sldMk cId="3525051392" sldId="321"/>
            <ac:spMk id="4" creationId="{E4F296B8-288B-120F-A0E4-CD5A8F75F116}"/>
          </ac:spMkLst>
        </pc:spChg>
        <pc:picChg chg="del mod">
          <ac:chgData name="Chris Skerry" userId="83f5ff7e-8ac7-4d34-93f9-6386834725f9" providerId="ADAL" clId="{F3FFF79E-1BE5-034F-AE30-0A8FD4945DF6}" dt="2023-01-23T19:59:27.575" v="6385" actId="478"/>
          <ac:picMkLst>
            <pc:docMk/>
            <pc:sldMk cId="3525051392" sldId="321"/>
            <ac:picMk id="12290" creationId="{6A17C40C-CE2D-AC8E-8911-484876064171}"/>
          </ac:picMkLst>
        </pc:picChg>
        <pc:picChg chg="add mod">
          <ac:chgData name="Chris Skerry" userId="83f5ff7e-8ac7-4d34-93f9-6386834725f9" providerId="ADAL" clId="{F3FFF79E-1BE5-034F-AE30-0A8FD4945DF6}" dt="2023-01-23T20:16:42.464" v="7171" actId="14100"/>
          <ac:picMkLst>
            <pc:docMk/>
            <pc:sldMk cId="3525051392" sldId="321"/>
            <ac:picMk id="14338" creationId="{F5CE6F5C-FD87-545E-D8CD-127FFC2E8226}"/>
          </ac:picMkLst>
        </pc:picChg>
      </pc:sldChg>
      <pc:sldChg chg="modSp add mod ord">
        <pc:chgData name="Chris Skerry" userId="83f5ff7e-8ac7-4d34-93f9-6386834725f9" providerId="ADAL" clId="{F3FFF79E-1BE5-034F-AE30-0A8FD4945DF6}" dt="2023-01-25T21:24:45.064" v="21960" actId="1076"/>
        <pc:sldMkLst>
          <pc:docMk/>
          <pc:sldMk cId="962543460" sldId="399"/>
        </pc:sldMkLst>
        <pc:spChg chg="mod">
          <ac:chgData name="Chris Skerry" userId="83f5ff7e-8ac7-4d34-93f9-6386834725f9" providerId="ADAL" clId="{F3FFF79E-1BE5-034F-AE30-0A8FD4945DF6}" dt="2023-01-25T21:21:16.785" v="21466" actId="20577"/>
          <ac:spMkLst>
            <pc:docMk/>
            <pc:sldMk cId="962543460" sldId="399"/>
            <ac:spMk id="2" creationId="{D8DF1C80-D9C1-5B42-AA33-7FB440604E9D}"/>
          </ac:spMkLst>
        </pc:spChg>
        <pc:spChg chg="mod">
          <ac:chgData name="Chris Skerry" userId="83f5ff7e-8ac7-4d34-93f9-6386834725f9" providerId="ADAL" clId="{F3FFF79E-1BE5-034F-AE30-0A8FD4945DF6}" dt="2023-01-25T21:24:45.064" v="21960" actId="1076"/>
          <ac:spMkLst>
            <pc:docMk/>
            <pc:sldMk cId="962543460" sldId="399"/>
            <ac:spMk id="3" creationId="{447E6CE1-4209-094E-83CE-6245DA90EBAD}"/>
          </ac:spMkLst>
        </pc:spChg>
      </pc:sldChg>
      <pc:sldChg chg="modSp add del mod">
        <pc:chgData name="Chris Skerry" userId="83f5ff7e-8ac7-4d34-93f9-6386834725f9" providerId="ADAL" clId="{F3FFF79E-1BE5-034F-AE30-0A8FD4945DF6}" dt="2023-01-25T21:24:59.219" v="21962" actId="2696"/>
        <pc:sldMkLst>
          <pc:docMk/>
          <pc:sldMk cId="2904233583" sldId="400"/>
        </pc:sldMkLst>
        <pc:spChg chg="mod">
          <ac:chgData name="Chris Skerry" userId="83f5ff7e-8ac7-4d34-93f9-6386834725f9" providerId="ADAL" clId="{F3FFF79E-1BE5-034F-AE30-0A8FD4945DF6}" dt="2023-01-25T21:21:09.298" v="21459" actId="20577"/>
          <ac:spMkLst>
            <pc:docMk/>
            <pc:sldMk cId="2904233583" sldId="400"/>
            <ac:spMk id="2" creationId="{D8DF1C80-D9C1-5B42-AA33-7FB440604E9D}"/>
          </ac:spMkLst>
        </pc:spChg>
      </pc:sldChg>
      <pc:sldChg chg="modSp add mod">
        <pc:chgData name="Chris Skerry" userId="83f5ff7e-8ac7-4d34-93f9-6386834725f9" providerId="ADAL" clId="{F3FFF79E-1BE5-034F-AE30-0A8FD4945DF6}" dt="2023-01-25T21:58:49.012" v="22965" actId="20577"/>
        <pc:sldMkLst>
          <pc:docMk/>
          <pc:sldMk cId="2000647993" sldId="401"/>
        </pc:sldMkLst>
        <pc:spChg chg="mod">
          <ac:chgData name="Chris Skerry" userId="83f5ff7e-8ac7-4d34-93f9-6386834725f9" providerId="ADAL" clId="{F3FFF79E-1BE5-034F-AE30-0A8FD4945DF6}" dt="2023-01-25T21:56:15.006" v="22582" actId="20577"/>
          <ac:spMkLst>
            <pc:docMk/>
            <pc:sldMk cId="2000647993" sldId="401"/>
            <ac:spMk id="2" creationId="{D8DF1C80-D9C1-5B42-AA33-7FB440604E9D}"/>
          </ac:spMkLst>
        </pc:spChg>
        <pc:spChg chg="mod">
          <ac:chgData name="Chris Skerry" userId="83f5ff7e-8ac7-4d34-93f9-6386834725f9" providerId="ADAL" clId="{F3FFF79E-1BE5-034F-AE30-0A8FD4945DF6}" dt="2023-01-25T21:58:49.012" v="22965" actId="20577"/>
          <ac:spMkLst>
            <pc:docMk/>
            <pc:sldMk cId="2000647993" sldId="401"/>
            <ac:spMk id="3" creationId="{447E6CE1-4209-094E-83CE-6245DA90EBAD}"/>
          </ac:spMkLst>
        </pc:spChg>
      </pc:sldChg>
      <pc:sldChg chg="modSp add mod">
        <pc:chgData name="Chris Skerry" userId="83f5ff7e-8ac7-4d34-93f9-6386834725f9" providerId="ADAL" clId="{F3FFF79E-1BE5-034F-AE30-0A8FD4945DF6}" dt="2023-01-25T22:00:32.465" v="23249" actId="20577"/>
        <pc:sldMkLst>
          <pc:docMk/>
          <pc:sldMk cId="1098211058" sldId="402"/>
        </pc:sldMkLst>
        <pc:spChg chg="mod">
          <ac:chgData name="Chris Skerry" userId="83f5ff7e-8ac7-4d34-93f9-6386834725f9" providerId="ADAL" clId="{F3FFF79E-1BE5-034F-AE30-0A8FD4945DF6}" dt="2023-01-25T21:59:00.171" v="22987" actId="20577"/>
          <ac:spMkLst>
            <pc:docMk/>
            <pc:sldMk cId="1098211058" sldId="402"/>
            <ac:spMk id="2" creationId="{D8DF1C80-D9C1-5B42-AA33-7FB440604E9D}"/>
          </ac:spMkLst>
        </pc:spChg>
        <pc:spChg chg="mod">
          <ac:chgData name="Chris Skerry" userId="83f5ff7e-8ac7-4d34-93f9-6386834725f9" providerId="ADAL" clId="{F3FFF79E-1BE5-034F-AE30-0A8FD4945DF6}" dt="2023-01-25T22:00:32.465" v="23249" actId="20577"/>
          <ac:spMkLst>
            <pc:docMk/>
            <pc:sldMk cId="1098211058" sldId="402"/>
            <ac:spMk id="3" creationId="{447E6CE1-4209-094E-83CE-6245DA90EBAD}"/>
          </ac:spMkLst>
        </pc:spChg>
      </pc:sldChg>
      <pc:sldChg chg="modSp add mod">
        <pc:chgData name="Chris Skerry" userId="83f5ff7e-8ac7-4d34-93f9-6386834725f9" providerId="ADAL" clId="{F3FFF79E-1BE5-034F-AE30-0A8FD4945DF6}" dt="2023-01-25T17:46:43.759" v="15374" actId="20577"/>
        <pc:sldMkLst>
          <pc:docMk/>
          <pc:sldMk cId="234685979" sldId="416"/>
        </pc:sldMkLst>
        <pc:spChg chg="mod">
          <ac:chgData name="Chris Skerry" userId="83f5ff7e-8ac7-4d34-93f9-6386834725f9" providerId="ADAL" clId="{F3FFF79E-1BE5-034F-AE30-0A8FD4945DF6}" dt="2023-01-25T17:46:43.759" v="15374" actId="20577"/>
          <ac:spMkLst>
            <pc:docMk/>
            <pc:sldMk cId="234685979" sldId="416"/>
            <ac:spMk id="3" creationId="{447E6CE1-4209-094E-83CE-6245DA90EBAD}"/>
          </ac:spMkLst>
        </pc:spChg>
      </pc:sldChg>
      <pc:sldChg chg="modSp add mod">
        <pc:chgData name="Chris Skerry" userId="83f5ff7e-8ac7-4d34-93f9-6386834725f9" providerId="ADAL" clId="{F3FFF79E-1BE5-034F-AE30-0A8FD4945DF6}" dt="2023-01-23T20:19:05.597" v="7259" actId="14100"/>
        <pc:sldMkLst>
          <pc:docMk/>
          <pc:sldMk cId="1172180728" sldId="426"/>
        </pc:sldMkLst>
        <pc:spChg chg="mod">
          <ac:chgData name="Chris Skerry" userId="83f5ff7e-8ac7-4d34-93f9-6386834725f9" providerId="ADAL" clId="{F3FFF79E-1BE5-034F-AE30-0A8FD4945DF6}" dt="2023-01-23T20:19:05.597" v="7259" actId="14100"/>
          <ac:spMkLst>
            <pc:docMk/>
            <pc:sldMk cId="1172180728" sldId="426"/>
            <ac:spMk id="3" creationId="{447E6CE1-4209-094E-83CE-6245DA90EBAD}"/>
          </ac:spMkLst>
        </pc:spChg>
      </pc:sldChg>
      <pc:sldChg chg="delSp modSp add mod">
        <pc:chgData name="Chris Skerry" userId="83f5ff7e-8ac7-4d34-93f9-6386834725f9" providerId="ADAL" clId="{F3FFF79E-1BE5-034F-AE30-0A8FD4945DF6}" dt="2023-01-23T20:29:33.030" v="7508" actId="1076"/>
        <pc:sldMkLst>
          <pc:docMk/>
          <pc:sldMk cId="2230987468" sldId="427"/>
        </pc:sldMkLst>
        <pc:spChg chg="mod">
          <ac:chgData name="Chris Skerry" userId="83f5ff7e-8ac7-4d34-93f9-6386834725f9" providerId="ADAL" clId="{F3FFF79E-1BE5-034F-AE30-0A8FD4945DF6}" dt="2023-01-23T20:29:33.030" v="7508" actId="1076"/>
          <ac:spMkLst>
            <pc:docMk/>
            <pc:sldMk cId="2230987468" sldId="427"/>
            <ac:spMk id="4" creationId="{E4F296B8-288B-120F-A0E4-CD5A8F75F116}"/>
          </ac:spMkLst>
        </pc:spChg>
        <pc:picChg chg="del">
          <ac:chgData name="Chris Skerry" userId="83f5ff7e-8ac7-4d34-93f9-6386834725f9" providerId="ADAL" clId="{F3FFF79E-1BE5-034F-AE30-0A8FD4945DF6}" dt="2023-01-23T20:22:33.476" v="7318" actId="478"/>
          <ac:picMkLst>
            <pc:docMk/>
            <pc:sldMk cId="2230987468" sldId="427"/>
            <ac:picMk id="1028" creationId="{5FDBCA0B-D21A-D96B-6AD2-D27C3E61F643}"/>
          </ac:picMkLst>
        </pc:picChg>
      </pc:sldChg>
      <pc:sldChg chg="modSp add del mod">
        <pc:chgData name="Chris Skerry" userId="83f5ff7e-8ac7-4d34-93f9-6386834725f9" providerId="ADAL" clId="{F3FFF79E-1BE5-034F-AE30-0A8FD4945DF6}" dt="2023-01-23T20:31:36.118" v="7611" actId="2696"/>
        <pc:sldMkLst>
          <pc:docMk/>
          <pc:sldMk cId="1289152490" sldId="428"/>
        </pc:sldMkLst>
        <pc:spChg chg="mod">
          <ac:chgData name="Chris Skerry" userId="83f5ff7e-8ac7-4d34-93f9-6386834725f9" providerId="ADAL" clId="{F3FFF79E-1BE5-034F-AE30-0A8FD4945DF6}" dt="2023-01-23T20:26:43.183" v="7455" actId="20577"/>
          <ac:spMkLst>
            <pc:docMk/>
            <pc:sldMk cId="1289152490" sldId="428"/>
            <ac:spMk id="4" creationId="{E4F296B8-288B-120F-A0E4-CD5A8F75F116}"/>
          </ac:spMkLst>
        </pc:spChg>
      </pc:sldChg>
      <pc:sldChg chg="modSp add del mod">
        <pc:chgData name="Chris Skerry" userId="83f5ff7e-8ac7-4d34-93f9-6386834725f9" providerId="ADAL" clId="{F3FFF79E-1BE5-034F-AE30-0A8FD4945DF6}" dt="2023-01-23T20:31:30.880" v="7610" actId="2696"/>
        <pc:sldMkLst>
          <pc:docMk/>
          <pc:sldMk cId="3307959800" sldId="429"/>
        </pc:sldMkLst>
        <pc:spChg chg="mod">
          <ac:chgData name="Chris Skerry" userId="83f5ff7e-8ac7-4d34-93f9-6386834725f9" providerId="ADAL" clId="{F3FFF79E-1BE5-034F-AE30-0A8FD4945DF6}" dt="2023-01-23T20:27:04.022" v="7479" actId="20577"/>
          <ac:spMkLst>
            <pc:docMk/>
            <pc:sldMk cId="3307959800" sldId="429"/>
            <ac:spMk id="4" creationId="{E4F296B8-288B-120F-A0E4-CD5A8F75F116}"/>
          </ac:spMkLst>
        </pc:spChg>
      </pc:sldChg>
      <pc:sldChg chg="modSp add mod">
        <pc:chgData name="Chris Skerry" userId="83f5ff7e-8ac7-4d34-93f9-6386834725f9" providerId="ADAL" clId="{F3FFF79E-1BE5-034F-AE30-0A8FD4945DF6}" dt="2023-01-23T20:30:23.865" v="7552" actId="1076"/>
        <pc:sldMkLst>
          <pc:docMk/>
          <pc:sldMk cId="1364453401" sldId="430"/>
        </pc:sldMkLst>
        <pc:spChg chg="mod">
          <ac:chgData name="Chris Skerry" userId="83f5ff7e-8ac7-4d34-93f9-6386834725f9" providerId="ADAL" clId="{F3FFF79E-1BE5-034F-AE30-0A8FD4945DF6}" dt="2023-01-23T20:30:23.865" v="7552" actId="1076"/>
          <ac:spMkLst>
            <pc:docMk/>
            <pc:sldMk cId="1364453401" sldId="430"/>
            <ac:spMk id="4" creationId="{E4F296B8-288B-120F-A0E4-CD5A8F75F116}"/>
          </ac:spMkLst>
        </pc:spChg>
      </pc:sldChg>
      <pc:sldChg chg="modSp add mod">
        <pc:chgData name="Chris Skerry" userId="83f5ff7e-8ac7-4d34-93f9-6386834725f9" providerId="ADAL" clId="{F3FFF79E-1BE5-034F-AE30-0A8FD4945DF6}" dt="2023-01-23T20:31:24.612" v="7609" actId="122"/>
        <pc:sldMkLst>
          <pc:docMk/>
          <pc:sldMk cId="648960097" sldId="431"/>
        </pc:sldMkLst>
        <pc:spChg chg="mod">
          <ac:chgData name="Chris Skerry" userId="83f5ff7e-8ac7-4d34-93f9-6386834725f9" providerId="ADAL" clId="{F3FFF79E-1BE5-034F-AE30-0A8FD4945DF6}" dt="2023-01-23T20:31:24.612" v="7609" actId="122"/>
          <ac:spMkLst>
            <pc:docMk/>
            <pc:sldMk cId="648960097" sldId="431"/>
            <ac:spMk id="4" creationId="{E4F296B8-288B-120F-A0E4-CD5A8F75F116}"/>
          </ac:spMkLst>
        </pc:spChg>
      </pc:sldChg>
      <pc:sldChg chg="addSp delSp modSp add mod">
        <pc:chgData name="Chris Skerry" userId="83f5ff7e-8ac7-4d34-93f9-6386834725f9" providerId="ADAL" clId="{F3FFF79E-1BE5-034F-AE30-0A8FD4945DF6}" dt="2023-01-23T20:40:08.010" v="8123" actId="14100"/>
        <pc:sldMkLst>
          <pc:docMk/>
          <pc:sldMk cId="174851634" sldId="432"/>
        </pc:sldMkLst>
        <pc:spChg chg="mod">
          <ac:chgData name="Chris Skerry" userId="83f5ff7e-8ac7-4d34-93f9-6386834725f9" providerId="ADAL" clId="{F3FFF79E-1BE5-034F-AE30-0A8FD4945DF6}" dt="2023-01-23T20:38:26.601" v="8119" actId="207"/>
          <ac:spMkLst>
            <pc:docMk/>
            <pc:sldMk cId="174851634" sldId="432"/>
            <ac:spMk id="4" creationId="{E4F296B8-288B-120F-A0E4-CD5A8F75F116}"/>
          </ac:spMkLst>
        </pc:spChg>
        <pc:picChg chg="del">
          <ac:chgData name="Chris Skerry" userId="83f5ff7e-8ac7-4d34-93f9-6386834725f9" providerId="ADAL" clId="{F3FFF79E-1BE5-034F-AE30-0A8FD4945DF6}" dt="2023-01-23T20:32:12.552" v="7613" actId="478"/>
          <ac:picMkLst>
            <pc:docMk/>
            <pc:sldMk cId="174851634" sldId="432"/>
            <ac:picMk id="1028" creationId="{5FDBCA0B-D21A-D96B-6AD2-D27C3E61F643}"/>
          </ac:picMkLst>
        </pc:picChg>
        <pc:picChg chg="add mod">
          <ac:chgData name="Chris Skerry" userId="83f5ff7e-8ac7-4d34-93f9-6386834725f9" providerId="ADAL" clId="{F3FFF79E-1BE5-034F-AE30-0A8FD4945DF6}" dt="2023-01-23T20:40:08.010" v="8123" actId="14100"/>
          <ac:picMkLst>
            <pc:docMk/>
            <pc:sldMk cId="174851634" sldId="432"/>
            <ac:picMk id="21506" creationId="{AAA51401-ECCC-1C32-AB73-B22DAC54BCB1}"/>
          </ac:picMkLst>
        </pc:picChg>
      </pc:sldChg>
      <pc:sldChg chg="addSp delSp modSp add mod">
        <pc:chgData name="Chris Skerry" userId="83f5ff7e-8ac7-4d34-93f9-6386834725f9" providerId="ADAL" clId="{F3FFF79E-1BE5-034F-AE30-0A8FD4945DF6}" dt="2023-01-23T20:55:14.732" v="8800" actId="14100"/>
        <pc:sldMkLst>
          <pc:docMk/>
          <pc:sldMk cId="1523748684" sldId="433"/>
        </pc:sldMkLst>
        <pc:spChg chg="mod">
          <ac:chgData name="Chris Skerry" userId="83f5ff7e-8ac7-4d34-93f9-6386834725f9" providerId="ADAL" clId="{F3FFF79E-1BE5-034F-AE30-0A8FD4945DF6}" dt="2023-01-23T20:52:01.472" v="8796" actId="1076"/>
          <ac:spMkLst>
            <pc:docMk/>
            <pc:sldMk cId="1523748684" sldId="433"/>
            <ac:spMk id="4" creationId="{E4F296B8-288B-120F-A0E4-CD5A8F75F116}"/>
          </ac:spMkLst>
        </pc:spChg>
        <pc:picChg chg="del">
          <ac:chgData name="Chris Skerry" userId="83f5ff7e-8ac7-4d34-93f9-6386834725f9" providerId="ADAL" clId="{F3FFF79E-1BE5-034F-AE30-0A8FD4945DF6}" dt="2023-01-23T20:43:46.654" v="8140" actId="478"/>
          <ac:picMkLst>
            <pc:docMk/>
            <pc:sldMk cId="1523748684" sldId="433"/>
            <ac:picMk id="21506" creationId="{AAA51401-ECCC-1C32-AB73-B22DAC54BCB1}"/>
          </ac:picMkLst>
        </pc:picChg>
        <pc:picChg chg="add mod">
          <ac:chgData name="Chris Skerry" userId="83f5ff7e-8ac7-4d34-93f9-6386834725f9" providerId="ADAL" clId="{F3FFF79E-1BE5-034F-AE30-0A8FD4945DF6}" dt="2023-01-23T20:55:14.732" v="8800" actId="14100"/>
          <ac:picMkLst>
            <pc:docMk/>
            <pc:sldMk cId="1523748684" sldId="433"/>
            <ac:picMk id="22530" creationId="{9589F59F-98AE-6FCF-09D8-B314A32A5820}"/>
          </ac:picMkLst>
        </pc:picChg>
      </pc:sldChg>
      <pc:sldChg chg="addSp delSp modSp new mod">
        <pc:chgData name="Chris Skerry" userId="83f5ff7e-8ac7-4d34-93f9-6386834725f9" providerId="ADAL" clId="{F3FFF79E-1BE5-034F-AE30-0A8FD4945DF6}" dt="2023-01-23T20:42:32.672" v="8139" actId="14100"/>
        <pc:sldMkLst>
          <pc:docMk/>
          <pc:sldMk cId="939220581" sldId="434"/>
        </pc:sldMkLst>
        <pc:spChg chg="del">
          <ac:chgData name="Chris Skerry" userId="83f5ff7e-8ac7-4d34-93f9-6386834725f9" providerId="ADAL" clId="{F3FFF79E-1BE5-034F-AE30-0A8FD4945DF6}" dt="2023-01-23T20:40:54.371" v="8126" actId="478"/>
          <ac:spMkLst>
            <pc:docMk/>
            <pc:sldMk cId="939220581" sldId="434"/>
            <ac:spMk id="2" creationId="{6DE478C1-D4BF-0EF0-D3C0-8FC92B6DC607}"/>
          </ac:spMkLst>
        </pc:spChg>
        <pc:spChg chg="del">
          <ac:chgData name="Chris Skerry" userId="83f5ff7e-8ac7-4d34-93f9-6386834725f9" providerId="ADAL" clId="{F3FFF79E-1BE5-034F-AE30-0A8FD4945DF6}" dt="2023-01-23T20:40:58.241" v="8127" actId="478"/>
          <ac:spMkLst>
            <pc:docMk/>
            <pc:sldMk cId="939220581" sldId="434"/>
            <ac:spMk id="3" creationId="{ECC47764-FF78-D38F-CB38-049530166A41}"/>
          </ac:spMkLst>
        </pc:spChg>
        <pc:picChg chg="add mod modCrop">
          <ac:chgData name="Chris Skerry" userId="83f5ff7e-8ac7-4d34-93f9-6386834725f9" providerId="ADAL" clId="{F3FFF79E-1BE5-034F-AE30-0A8FD4945DF6}" dt="2023-01-23T20:42:32.672" v="8139" actId="14100"/>
          <ac:picMkLst>
            <pc:docMk/>
            <pc:sldMk cId="939220581" sldId="434"/>
            <ac:picMk id="5" creationId="{2953C576-7EA0-1132-58FC-683631CE4B28}"/>
          </ac:picMkLst>
        </pc:picChg>
      </pc:sldChg>
      <pc:sldChg chg="addSp delSp modSp add mod">
        <pc:chgData name="Chris Skerry" userId="83f5ff7e-8ac7-4d34-93f9-6386834725f9" providerId="ADAL" clId="{F3FFF79E-1BE5-034F-AE30-0A8FD4945DF6}" dt="2023-01-23T21:15:43.811" v="9505" actId="14100"/>
        <pc:sldMkLst>
          <pc:docMk/>
          <pc:sldMk cId="2514617791" sldId="435"/>
        </pc:sldMkLst>
        <pc:spChg chg="mod">
          <ac:chgData name="Chris Skerry" userId="83f5ff7e-8ac7-4d34-93f9-6386834725f9" providerId="ADAL" clId="{F3FFF79E-1BE5-034F-AE30-0A8FD4945DF6}" dt="2023-01-23T21:04:29.258" v="9432" actId="113"/>
          <ac:spMkLst>
            <pc:docMk/>
            <pc:sldMk cId="2514617791" sldId="435"/>
            <ac:spMk id="4" creationId="{E4F296B8-288B-120F-A0E4-CD5A8F75F116}"/>
          </ac:spMkLst>
        </pc:spChg>
        <pc:picChg chg="del">
          <ac:chgData name="Chris Skerry" userId="83f5ff7e-8ac7-4d34-93f9-6386834725f9" providerId="ADAL" clId="{F3FFF79E-1BE5-034F-AE30-0A8FD4945DF6}" dt="2023-01-23T20:58:12.060" v="8936" actId="478"/>
          <ac:picMkLst>
            <pc:docMk/>
            <pc:sldMk cId="2514617791" sldId="435"/>
            <ac:picMk id="22530" creationId="{9589F59F-98AE-6FCF-09D8-B314A32A5820}"/>
          </ac:picMkLst>
        </pc:picChg>
        <pc:picChg chg="add mod">
          <ac:chgData name="Chris Skerry" userId="83f5ff7e-8ac7-4d34-93f9-6386834725f9" providerId="ADAL" clId="{F3FFF79E-1BE5-034F-AE30-0A8FD4945DF6}" dt="2023-01-23T21:15:43.811" v="9505" actId="14100"/>
          <ac:picMkLst>
            <pc:docMk/>
            <pc:sldMk cId="2514617791" sldId="435"/>
            <ac:picMk id="23554" creationId="{87A1D07E-3D33-F601-940A-93EEC3149089}"/>
          </ac:picMkLst>
        </pc:picChg>
      </pc:sldChg>
      <pc:sldChg chg="addSp delSp modSp new mod">
        <pc:chgData name="Chris Skerry" userId="83f5ff7e-8ac7-4d34-93f9-6386834725f9" providerId="ADAL" clId="{F3FFF79E-1BE5-034F-AE30-0A8FD4945DF6}" dt="2023-01-23T21:10:36.888" v="9501" actId="1076"/>
        <pc:sldMkLst>
          <pc:docMk/>
          <pc:sldMk cId="3080890603" sldId="436"/>
        </pc:sldMkLst>
        <pc:spChg chg="del">
          <ac:chgData name="Chris Skerry" userId="83f5ff7e-8ac7-4d34-93f9-6386834725f9" providerId="ADAL" clId="{F3FFF79E-1BE5-034F-AE30-0A8FD4945DF6}" dt="2023-01-23T21:04:40.988" v="9434" actId="478"/>
          <ac:spMkLst>
            <pc:docMk/>
            <pc:sldMk cId="3080890603" sldId="436"/>
            <ac:spMk id="2" creationId="{B2D10EE0-36BE-9420-7118-E8835951C746}"/>
          </ac:spMkLst>
        </pc:spChg>
        <pc:spChg chg="del">
          <ac:chgData name="Chris Skerry" userId="83f5ff7e-8ac7-4d34-93f9-6386834725f9" providerId="ADAL" clId="{F3FFF79E-1BE5-034F-AE30-0A8FD4945DF6}" dt="2023-01-23T21:04:43.080" v="9435" actId="478"/>
          <ac:spMkLst>
            <pc:docMk/>
            <pc:sldMk cId="3080890603" sldId="436"/>
            <ac:spMk id="3" creationId="{C7603A4E-FA69-F651-488F-D3F2CCF42F89}"/>
          </ac:spMkLst>
        </pc:spChg>
        <pc:spChg chg="add mod">
          <ac:chgData name="Chris Skerry" userId="83f5ff7e-8ac7-4d34-93f9-6386834725f9" providerId="ADAL" clId="{F3FFF79E-1BE5-034F-AE30-0A8FD4945DF6}" dt="2023-01-23T21:10:30.080" v="9500" actId="1076"/>
          <ac:spMkLst>
            <pc:docMk/>
            <pc:sldMk cId="3080890603" sldId="436"/>
            <ac:spMk id="4" creationId="{73F7AC5E-B31E-5654-D4F5-5075C8D4FDEF}"/>
          </ac:spMkLst>
        </pc:spChg>
        <pc:spChg chg="add mod">
          <ac:chgData name="Chris Skerry" userId="83f5ff7e-8ac7-4d34-93f9-6386834725f9" providerId="ADAL" clId="{F3FFF79E-1BE5-034F-AE30-0A8FD4945DF6}" dt="2023-01-23T21:10:03.034" v="9496" actId="1076"/>
          <ac:spMkLst>
            <pc:docMk/>
            <pc:sldMk cId="3080890603" sldId="436"/>
            <ac:spMk id="5" creationId="{146EE0D8-AF60-124E-1654-53F3D2116E38}"/>
          </ac:spMkLst>
        </pc:spChg>
        <pc:picChg chg="add mod">
          <ac:chgData name="Chris Skerry" userId="83f5ff7e-8ac7-4d34-93f9-6386834725f9" providerId="ADAL" clId="{F3FFF79E-1BE5-034F-AE30-0A8FD4945DF6}" dt="2023-01-23T21:06:47.778" v="9443" actId="1076"/>
          <ac:picMkLst>
            <pc:docMk/>
            <pc:sldMk cId="3080890603" sldId="436"/>
            <ac:picMk id="24578" creationId="{3FD45603-8B83-FC57-5EF6-6B061CA56613}"/>
          </ac:picMkLst>
        </pc:picChg>
        <pc:picChg chg="add mod">
          <ac:chgData name="Chris Skerry" userId="83f5ff7e-8ac7-4d34-93f9-6386834725f9" providerId="ADAL" clId="{F3FFF79E-1BE5-034F-AE30-0A8FD4945DF6}" dt="2023-01-23T21:10:24.676" v="9499" actId="1076"/>
          <ac:picMkLst>
            <pc:docMk/>
            <pc:sldMk cId="3080890603" sldId="436"/>
            <ac:picMk id="24580" creationId="{A85E4308-9A67-4F9B-F2D6-E94552FB9DDC}"/>
          </ac:picMkLst>
        </pc:picChg>
        <pc:picChg chg="add mod">
          <ac:chgData name="Chris Skerry" userId="83f5ff7e-8ac7-4d34-93f9-6386834725f9" providerId="ADAL" clId="{F3FFF79E-1BE5-034F-AE30-0A8FD4945DF6}" dt="2023-01-23T21:10:36.888" v="9501" actId="1076"/>
          <ac:picMkLst>
            <pc:docMk/>
            <pc:sldMk cId="3080890603" sldId="436"/>
            <ac:picMk id="24582" creationId="{A33E42E5-7EED-D235-FE55-668FB4414CF2}"/>
          </ac:picMkLst>
        </pc:picChg>
      </pc:sldChg>
      <pc:sldChg chg="addSp delSp modSp add mod">
        <pc:chgData name="Chris Skerry" userId="83f5ff7e-8ac7-4d34-93f9-6386834725f9" providerId="ADAL" clId="{F3FFF79E-1BE5-034F-AE30-0A8FD4945DF6}" dt="2023-01-23T21:27:23.109" v="9971" actId="20577"/>
        <pc:sldMkLst>
          <pc:docMk/>
          <pc:sldMk cId="1816173459" sldId="437"/>
        </pc:sldMkLst>
        <pc:spChg chg="mod">
          <ac:chgData name="Chris Skerry" userId="83f5ff7e-8ac7-4d34-93f9-6386834725f9" providerId="ADAL" clId="{F3FFF79E-1BE5-034F-AE30-0A8FD4945DF6}" dt="2023-01-23T21:27:23.109" v="9971" actId="20577"/>
          <ac:spMkLst>
            <pc:docMk/>
            <pc:sldMk cId="1816173459" sldId="437"/>
            <ac:spMk id="4" creationId="{E4F296B8-288B-120F-A0E4-CD5A8F75F116}"/>
          </ac:spMkLst>
        </pc:spChg>
        <pc:picChg chg="del">
          <ac:chgData name="Chris Skerry" userId="83f5ff7e-8ac7-4d34-93f9-6386834725f9" providerId="ADAL" clId="{F3FFF79E-1BE5-034F-AE30-0A8FD4945DF6}" dt="2023-01-23T21:16:49.345" v="9507" actId="478"/>
          <ac:picMkLst>
            <pc:docMk/>
            <pc:sldMk cId="1816173459" sldId="437"/>
            <ac:picMk id="23554" creationId="{87A1D07E-3D33-F601-940A-93EEC3149089}"/>
          </ac:picMkLst>
        </pc:picChg>
        <pc:picChg chg="add mod">
          <ac:chgData name="Chris Skerry" userId="83f5ff7e-8ac7-4d34-93f9-6386834725f9" providerId="ADAL" clId="{F3FFF79E-1BE5-034F-AE30-0A8FD4945DF6}" dt="2023-01-23T21:26:28.736" v="9965" actId="14100"/>
          <ac:picMkLst>
            <pc:docMk/>
            <pc:sldMk cId="1816173459" sldId="437"/>
            <ac:picMk id="25602" creationId="{B83EB50C-CFB5-4395-D08F-BA3F0E1A5834}"/>
          </ac:picMkLst>
        </pc:picChg>
      </pc:sldChg>
      <pc:sldChg chg="addSp delSp modSp new mod">
        <pc:chgData name="Chris Skerry" userId="83f5ff7e-8ac7-4d34-93f9-6386834725f9" providerId="ADAL" clId="{F3FFF79E-1BE5-034F-AE30-0A8FD4945DF6}" dt="2023-01-23T21:24:58.489" v="9958" actId="1076"/>
        <pc:sldMkLst>
          <pc:docMk/>
          <pc:sldMk cId="313228018" sldId="438"/>
        </pc:sldMkLst>
        <pc:spChg chg="del">
          <ac:chgData name="Chris Skerry" userId="83f5ff7e-8ac7-4d34-93f9-6386834725f9" providerId="ADAL" clId="{F3FFF79E-1BE5-034F-AE30-0A8FD4945DF6}" dt="2023-01-23T21:22:28.753" v="9944" actId="478"/>
          <ac:spMkLst>
            <pc:docMk/>
            <pc:sldMk cId="313228018" sldId="438"/>
            <ac:spMk id="2" creationId="{670D3D36-D6E4-2334-1157-0F4895F7B900}"/>
          </ac:spMkLst>
        </pc:spChg>
        <pc:spChg chg="del">
          <ac:chgData name="Chris Skerry" userId="83f5ff7e-8ac7-4d34-93f9-6386834725f9" providerId="ADAL" clId="{F3FFF79E-1BE5-034F-AE30-0A8FD4945DF6}" dt="2023-01-23T21:22:31.012" v="9945" actId="478"/>
          <ac:spMkLst>
            <pc:docMk/>
            <pc:sldMk cId="313228018" sldId="438"/>
            <ac:spMk id="3" creationId="{C8C035EF-98F7-5FCF-7B4B-0E6DE4944FB4}"/>
          </ac:spMkLst>
        </pc:spChg>
        <pc:picChg chg="add mod modCrop">
          <ac:chgData name="Chris Skerry" userId="83f5ff7e-8ac7-4d34-93f9-6386834725f9" providerId="ADAL" clId="{F3FFF79E-1BE5-034F-AE30-0A8FD4945DF6}" dt="2023-01-23T21:24:58.489" v="9958" actId="1076"/>
          <ac:picMkLst>
            <pc:docMk/>
            <pc:sldMk cId="313228018" sldId="438"/>
            <ac:picMk id="5" creationId="{AFFD6598-5F6E-365D-D15F-34212019F109}"/>
          </ac:picMkLst>
        </pc:picChg>
      </pc:sldChg>
      <pc:sldChg chg="delSp new mod">
        <pc:chgData name="Chris Skerry" userId="83f5ff7e-8ac7-4d34-93f9-6386834725f9" providerId="ADAL" clId="{F3FFF79E-1BE5-034F-AE30-0A8FD4945DF6}" dt="2023-01-23T21:28:04.326" v="9974" actId="478"/>
        <pc:sldMkLst>
          <pc:docMk/>
          <pc:sldMk cId="3252292140" sldId="439"/>
        </pc:sldMkLst>
        <pc:spChg chg="del">
          <ac:chgData name="Chris Skerry" userId="83f5ff7e-8ac7-4d34-93f9-6386834725f9" providerId="ADAL" clId="{F3FFF79E-1BE5-034F-AE30-0A8FD4945DF6}" dt="2023-01-23T21:28:02.106" v="9973" actId="478"/>
          <ac:spMkLst>
            <pc:docMk/>
            <pc:sldMk cId="3252292140" sldId="439"/>
            <ac:spMk id="2" creationId="{F924791A-8C5A-BD62-B391-C8D858BAC4FD}"/>
          </ac:spMkLst>
        </pc:spChg>
        <pc:spChg chg="del">
          <ac:chgData name="Chris Skerry" userId="83f5ff7e-8ac7-4d34-93f9-6386834725f9" providerId="ADAL" clId="{F3FFF79E-1BE5-034F-AE30-0A8FD4945DF6}" dt="2023-01-23T21:28:04.326" v="9974" actId="478"/>
          <ac:spMkLst>
            <pc:docMk/>
            <pc:sldMk cId="3252292140" sldId="439"/>
            <ac:spMk id="3" creationId="{20BD864B-8478-E359-6E15-2F7E0690BE0A}"/>
          </ac:spMkLst>
        </pc:spChg>
      </pc:sldChg>
      <pc:sldChg chg="addSp delSp modSp add mod">
        <pc:chgData name="Chris Skerry" userId="83f5ff7e-8ac7-4d34-93f9-6386834725f9" providerId="ADAL" clId="{F3FFF79E-1BE5-034F-AE30-0A8FD4945DF6}" dt="2023-01-23T22:27:36.487" v="11367" actId="14100"/>
        <pc:sldMkLst>
          <pc:docMk/>
          <pc:sldMk cId="2766838225" sldId="440"/>
        </pc:sldMkLst>
        <pc:spChg chg="mod">
          <ac:chgData name="Chris Skerry" userId="83f5ff7e-8ac7-4d34-93f9-6386834725f9" providerId="ADAL" clId="{F3FFF79E-1BE5-034F-AE30-0A8FD4945DF6}" dt="2023-01-23T22:17:35.110" v="10788" actId="20577"/>
          <ac:spMkLst>
            <pc:docMk/>
            <pc:sldMk cId="2766838225" sldId="440"/>
            <ac:spMk id="4" creationId="{E4F296B8-288B-120F-A0E4-CD5A8F75F116}"/>
          </ac:spMkLst>
        </pc:spChg>
        <pc:picChg chg="add del mod">
          <ac:chgData name="Chris Skerry" userId="83f5ff7e-8ac7-4d34-93f9-6386834725f9" providerId="ADAL" clId="{F3FFF79E-1BE5-034F-AE30-0A8FD4945DF6}" dt="2023-01-23T22:27:19.766" v="11362" actId="478"/>
          <ac:picMkLst>
            <pc:docMk/>
            <pc:sldMk cId="2766838225" sldId="440"/>
            <ac:picMk id="1026" creationId="{565D28EC-5481-16FC-1496-16D253157B8E}"/>
          </ac:picMkLst>
        </pc:picChg>
        <pc:picChg chg="add mod">
          <ac:chgData name="Chris Skerry" userId="83f5ff7e-8ac7-4d34-93f9-6386834725f9" providerId="ADAL" clId="{F3FFF79E-1BE5-034F-AE30-0A8FD4945DF6}" dt="2023-01-23T22:27:36.487" v="11367" actId="14100"/>
          <ac:picMkLst>
            <pc:docMk/>
            <pc:sldMk cId="2766838225" sldId="440"/>
            <ac:picMk id="1028" creationId="{1C0D60F7-91E4-62CA-9DDE-119312EDCC8C}"/>
          </ac:picMkLst>
        </pc:picChg>
        <pc:picChg chg="del">
          <ac:chgData name="Chris Skerry" userId="83f5ff7e-8ac7-4d34-93f9-6386834725f9" providerId="ADAL" clId="{F3FFF79E-1BE5-034F-AE30-0A8FD4945DF6}" dt="2023-01-23T22:14:08.927" v="10714" actId="478"/>
          <ac:picMkLst>
            <pc:docMk/>
            <pc:sldMk cId="2766838225" sldId="440"/>
            <ac:picMk id="14338" creationId="{F5CE6F5C-FD87-545E-D8CD-127FFC2E8226}"/>
          </ac:picMkLst>
        </pc:picChg>
      </pc:sldChg>
      <pc:sldChg chg="addSp delSp modSp add mod">
        <pc:chgData name="Chris Skerry" userId="83f5ff7e-8ac7-4d34-93f9-6386834725f9" providerId="ADAL" clId="{F3FFF79E-1BE5-034F-AE30-0A8FD4945DF6}" dt="2023-01-23T22:29:35.510" v="11394" actId="113"/>
        <pc:sldMkLst>
          <pc:docMk/>
          <pc:sldMk cId="3805255121" sldId="441"/>
        </pc:sldMkLst>
        <pc:spChg chg="mod">
          <ac:chgData name="Chris Skerry" userId="83f5ff7e-8ac7-4d34-93f9-6386834725f9" providerId="ADAL" clId="{F3FFF79E-1BE5-034F-AE30-0A8FD4945DF6}" dt="2023-01-23T22:29:35.510" v="11394" actId="113"/>
          <ac:spMkLst>
            <pc:docMk/>
            <pc:sldMk cId="3805255121" sldId="441"/>
            <ac:spMk id="4" creationId="{E4F296B8-288B-120F-A0E4-CD5A8F75F116}"/>
          </ac:spMkLst>
        </pc:spChg>
        <pc:picChg chg="del mod">
          <ac:chgData name="Chris Skerry" userId="83f5ff7e-8ac7-4d34-93f9-6386834725f9" providerId="ADAL" clId="{F3FFF79E-1BE5-034F-AE30-0A8FD4945DF6}" dt="2023-01-23T22:18:03.495" v="10791" actId="478"/>
          <ac:picMkLst>
            <pc:docMk/>
            <pc:sldMk cId="3805255121" sldId="441"/>
            <ac:picMk id="1026" creationId="{565D28EC-5481-16FC-1496-16D253157B8E}"/>
          </ac:picMkLst>
        </pc:picChg>
        <pc:picChg chg="add mod">
          <ac:chgData name="Chris Skerry" userId="83f5ff7e-8ac7-4d34-93f9-6386834725f9" providerId="ADAL" clId="{F3FFF79E-1BE5-034F-AE30-0A8FD4945DF6}" dt="2023-01-23T22:28:46.345" v="11375" actId="14100"/>
          <ac:picMkLst>
            <pc:docMk/>
            <pc:sldMk cId="3805255121" sldId="441"/>
            <ac:picMk id="2050" creationId="{DF41EE14-7279-9EAF-E9F8-F15658E06A0B}"/>
          </ac:picMkLst>
        </pc:picChg>
      </pc:sldChg>
      <pc:sldChg chg="addSp delSp modSp add mod">
        <pc:chgData name="Chris Skerry" userId="83f5ff7e-8ac7-4d34-93f9-6386834725f9" providerId="ADAL" clId="{F3FFF79E-1BE5-034F-AE30-0A8FD4945DF6}" dt="2023-01-23T22:37:41.239" v="12006" actId="14100"/>
        <pc:sldMkLst>
          <pc:docMk/>
          <pc:sldMk cId="3557992358" sldId="442"/>
        </pc:sldMkLst>
        <pc:spChg chg="mod">
          <ac:chgData name="Chris Skerry" userId="83f5ff7e-8ac7-4d34-93f9-6386834725f9" providerId="ADAL" clId="{F3FFF79E-1BE5-034F-AE30-0A8FD4945DF6}" dt="2023-01-23T22:36:13.972" v="11997" actId="20577"/>
          <ac:spMkLst>
            <pc:docMk/>
            <pc:sldMk cId="3557992358" sldId="442"/>
            <ac:spMk id="4" creationId="{E4F296B8-288B-120F-A0E4-CD5A8F75F116}"/>
          </ac:spMkLst>
        </pc:spChg>
        <pc:picChg chg="del">
          <ac:chgData name="Chris Skerry" userId="83f5ff7e-8ac7-4d34-93f9-6386834725f9" providerId="ADAL" clId="{F3FFF79E-1BE5-034F-AE30-0A8FD4945DF6}" dt="2023-01-23T22:30:06.308" v="11396" actId="478"/>
          <ac:picMkLst>
            <pc:docMk/>
            <pc:sldMk cId="3557992358" sldId="442"/>
            <ac:picMk id="2050" creationId="{DF41EE14-7279-9EAF-E9F8-F15658E06A0B}"/>
          </ac:picMkLst>
        </pc:picChg>
        <pc:picChg chg="add mod">
          <ac:chgData name="Chris Skerry" userId="83f5ff7e-8ac7-4d34-93f9-6386834725f9" providerId="ADAL" clId="{F3FFF79E-1BE5-034F-AE30-0A8FD4945DF6}" dt="2023-01-23T22:37:41.239" v="12006" actId="14100"/>
          <ac:picMkLst>
            <pc:docMk/>
            <pc:sldMk cId="3557992358" sldId="442"/>
            <ac:picMk id="3074" creationId="{43CDB541-700E-4AB5-A58E-8D2281F79DA5}"/>
          </ac:picMkLst>
        </pc:picChg>
      </pc:sldChg>
      <pc:sldChg chg="addSp delSp modSp add mod">
        <pc:chgData name="Chris Skerry" userId="83f5ff7e-8ac7-4d34-93f9-6386834725f9" providerId="ADAL" clId="{F3FFF79E-1BE5-034F-AE30-0A8FD4945DF6}" dt="2023-01-23T22:49:27.065" v="12767" actId="20577"/>
        <pc:sldMkLst>
          <pc:docMk/>
          <pc:sldMk cId="1932818108" sldId="443"/>
        </pc:sldMkLst>
        <pc:spChg chg="mod">
          <ac:chgData name="Chris Skerry" userId="83f5ff7e-8ac7-4d34-93f9-6386834725f9" providerId="ADAL" clId="{F3FFF79E-1BE5-034F-AE30-0A8FD4945DF6}" dt="2023-01-23T22:49:27.065" v="12767" actId="20577"/>
          <ac:spMkLst>
            <pc:docMk/>
            <pc:sldMk cId="1932818108" sldId="443"/>
            <ac:spMk id="4" creationId="{E4F296B8-288B-120F-A0E4-CD5A8F75F116}"/>
          </ac:spMkLst>
        </pc:spChg>
        <pc:picChg chg="del">
          <ac:chgData name="Chris Skerry" userId="83f5ff7e-8ac7-4d34-93f9-6386834725f9" providerId="ADAL" clId="{F3FFF79E-1BE5-034F-AE30-0A8FD4945DF6}" dt="2023-01-23T22:38:17.270" v="12008" actId="478"/>
          <ac:picMkLst>
            <pc:docMk/>
            <pc:sldMk cId="1932818108" sldId="443"/>
            <ac:picMk id="3074" creationId="{43CDB541-700E-4AB5-A58E-8D2281F79DA5}"/>
          </ac:picMkLst>
        </pc:picChg>
        <pc:picChg chg="add mod">
          <ac:chgData name="Chris Skerry" userId="83f5ff7e-8ac7-4d34-93f9-6386834725f9" providerId="ADAL" clId="{F3FFF79E-1BE5-034F-AE30-0A8FD4945DF6}" dt="2023-01-23T22:47:28.770" v="12717" actId="14100"/>
          <ac:picMkLst>
            <pc:docMk/>
            <pc:sldMk cId="1932818108" sldId="443"/>
            <ac:picMk id="4098" creationId="{0D423F9C-3E84-3BC2-B459-0FC574BBD714}"/>
          </ac:picMkLst>
        </pc:picChg>
      </pc:sldChg>
      <pc:sldChg chg="addSp delSp modSp add mod">
        <pc:chgData name="Chris Skerry" userId="83f5ff7e-8ac7-4d34-93f9-6386834725f9" providerId="ADAL" clId="{F3FFF79E-1BE5-034F-AE30-0A8FD4945DF6}" dt="2023-01-25T17:26:00.707" v="13737" actId="113"/>
        <pc:sldMkLst>
          <pc:docMk/>
          <pc:sldMk cId="3963939508" sldId="444"/>
        </pc:sldMkLst>
        <pc:spChg chg="mod">
          <ac:chgData name="Chris Skerry" userId="83f5ff7e-8ac7-4d34-93f9-6386834725f9" providerId="ADAL" clId="{F3FFF79E-1BE5-034F-AE30-0A8FD4945DF6}" dt="2023-01-25T17:26:00.707" v="13737" actId="113"/>
          <ac:spMkLst>
            <pc:docMk/>
            <pc:sldMk cId="3963939508" sldId="444"/>
            <ac:spMk id="4" creationId="{E4F296B8-288B-120F-A0E4-CD5A8F75F116}"/>
          </ac:spMkLst>
        </pc:spChg>
        <pc:picChg chg="add mod">
          <ac:chgData name="Chris Skerry" userId="83f5ff7e-8ac7-4d34-93f9-6386834725f9" providerId="ADAL" clId="{F3FFF79E-1BE5-034F-AE30-0A8FD4945DF6}" dt="2023-01-25T17:22:29.252" v="13670" actId="1076"/>
          <ac:picMkLst>
            <pc:docMk/>
            <pc:sldMk cId="3963939508" sldId="444"/>
            <ac:picMk id="1026" creationId="{BAA55F84-E7D5-4259-DFFB-9112D57D5185}"/>
          </ac:picMkLst>
        </pc:picChg>
        <pc:picChg chg="add mod">
          <ac:chgData name="Chris Skerry" userId="83f5ff7e-8ac7-4d34-93f9-6386834725f9" providerId="ADAL" clId="{F3FFF79E-1BE5-034F-AE30-0A8FD4945DF6}" dt="2023-01-25T17:23:47.201" v="13682" actId="14100"/>
          <ac:picMkLst>
            <pc:docMk/>
            <pc:sldMk cId="3963939508" sldId="444"/>
            <ac:picMk id="1028" creationId="{ED2CDB03-9836-68B7-791A-5E5B2814BF46}"/>
          </ac:picMkLst>
        </pc:picChg>
        <pc:picChg chg="del mod">
          <ac:chgData name="Chris Skerry" userId="83f5ff7e-8ac7-4d34-93f9-6386834725f9" providerId="ADAL" clId="{F3FFF79E-1BE5-034F-AE30-0A8FD4945DF6}" dt="2023-01-25T17:08:42.954" v="12770" actId="478"/>
          <ac:picMkLst>
            <pc:docMk/>
            <pc:sldMk cId="3963939508" sldId="444"/>
            <ac:picMk id="4098" creationId="{0D423F9C-3E84-3BC2-B459-0FC574BBD714}"/>
          </ac:picMkLst>
        </pc:picChg>
      </pc:sldChg>
      <pc:sldChg chg="addSp delSp modSp add mod">
        <pc:chgData name="Chris Skerry" userId="83f5ff7e-8ac7-4d34-93f9-6386834725f9" providerId="ADAL" clId="{F3FFF79E-1BE5-034F-AE30-0A8FD4945DF6}" dt="2023-01-25T17:38:34.464" v="14690" actId="207"/>
        <pc:sldMkLst>
          <pc:docMk/>
          <pc:sldMk cId="742481454" sldId="445"/>
        </pc:sldMkLst>
        <pc:spChg chg="mod">
          <ac:chgData name="Chris Skerry" userId="83f5ff7e-8ac7-4d34-93f9-6386834725f9" providerId="ADAL" clId="{F3FFF79E-1BE5-034F-AE30-0A8FD4945DF6}" dt="2023-01-25T17:38:34.464" v="14690" actId="207"/>
          <ac:spMkLst>
            <pc:docMk/>
            <pc:sldMk cId="742481454" sldId="445"/>
            <ac:spMk id="4" creationId="{E4F296B8-288B-120F-A0E4-CD5A8F75F116}"/>
          </ac:spMkLst>
        </pc:spChg>
        <pc:picChg chg="del">
          <ac:chgData name="Chris Skerry" userId="83f5ff7e-8ac7-4d34-93f9-6386834725f9" providerId="ADAL" clId="{F3FFF79E-1BE5-034F-AE30-0A8FD4945DF6}" dt="2023-01-25T17:26:13.874" v="13739" actId="478"/>
          <ac:picMkLst>
            <pc:docMk/>
            <pc:sldMk cId="742481454" sldId="445"/>
            <ac:picMk id="1026" creationId="{BAA55F84-E7D5-4259-DFFB-9112D57D5185}"/>
          </ac:picMkLst>
        </pc:picChg>
        <pc:picChg chg="del">
          <ac:chgData name="Chris Skerry" userId="83f5ff7e-8ac7-4d34-93f9-6386834725f9" providerId="ADAL" clId="{F3FFF79E-1BE5-034F-AE30-0A8FD4945DF6}" dt="2023-01-25T17:26:15.876" v="13740" actId="478"/>
          <ac:picMkLst>
            <pc:docMk/>
            <pc:sldMk cId="742481454" sldId="445"/>
            <ac:picMk id="1028" creationId="{ED2CDB03-9836-68B7-791A-5E5B2814BF46}"/>
          </ac:picMkLst>
        </pc:picChg>
        <pc:picChg chg="add mod">
          <ac:chgData name="Chris Skerry" userId="83f5ff7e-8ac7-4d34-93f9-6386834725f9" providerId="ADAL" clId="{F3FFF79E-1BE5-034F-AE30-0A8FD4945DF6}" dt="2023-01-25T17:36:18.328" v="14600" actId="1076"/>
          <ac:picMkLst>
            <pc:docMk/>
            <pc:sldMk cId="742481454" sldId="445"/>
            <ac:picMk id="2050" creationId="{B683AF74-99BD-62F6-B48B-F1D750234ECB}"/>
          </ac:picMkLst>
        </pc:picChg>
        <pc:picChg chg="add mod">
          <ac:chgData name="Chris Skerry" userId="83f5ff7e-8ac7-4d34-93f9-6386834725f9" providerId="ADAL" clId="{F3FFF79E-1BE5-034F-AE30-0A8FD4945DF6}" dt="2023-01-25T17:37:26.701" v="14607" actId="14100"/>
          <ac:picMkLst>
            <pc:docMk/>
            <pc:sldMk cId="742481454" sldId="445"/>
            <ac:picMk id="2052" creationId="{8BA18AB6-C66E-9983-D46A-F88E0025F05A}"/>
          </ac:picMkLst>
        </pc:picChg>
      </pc:sldChg>
      <pc:sldChg chg="modSp add mod">
        <pc:chgData name="Chris Skerry" userId="83f5ff7e-8ac7-4d34-93f9-6386834725f9" providerId="ADAL" clId="{F3FFF79E-1BE5-034F-AE30-0A8FD4945DF6}" dt="2023-01-25T17:43:29.590" v="15158" actId="255"/>
        <pc:sldMkLst>
          <pc:docMk/>
          <pc:sldMk cId="643094987" sldId="446"/>
        </pc:sldMkLst>
        <pc:spChg chg="mod">
          <ac:chgData name="Chris Skerry" userId="83f5ff7e-8ac7-4d34-93f9-6386834725f9" providerId="ADAL" clId="{F3FFF79E-1BE5-034F-AE30-0A8FD4945DF6}" dt="2023-01-25T17:43:29.590" v="15158" actId="255"/>
          <ac:spMkLst>
            <pc:docMk/>
            <pc:sldMk cId="643094987" sldId="446"/>
            <ac:spMk id="4" creationId="{E4F296B8-288B-120F-A0E4-CD5A8F75F116}"/>
          </ac:spMkLst>
        </pc:spChg>
      </pc:sldChg>
      <pc:sldChg chg="modSp add del mod">
        <pc:chgData name="Chris Skerry" userId="83f5ff7e-8ac7-4d34-93f9-6386834725f9" providerId="ADAL" clId="{F3FFF79E-1BE5-034F-AE30-0A8FD4945DF6}" dt="2023-01-25T17:44:14.208" v="15183" actId="2696"/>
        <pc:sldMkLst>
          <pc:docMk/>
          <pc:sldMk cId="203046744" sldId="447"/>
        </pc:sldMkLst>
        <pc:spChg chg="mod">
          <ac:chgData name="Chris Skerry" userId="83f5ff7e-8ac7-4d34-93f9-6386834725f9" providerId="ADAL" clId="{F3FFF79E-1BE5-034F-AE30-0A8FD4945DF6}" dt="2023-01-25T17:44:10.248" v="15182" actId="20577"/>
          <ac:spMkLst>
            <pc:docMk/>
            <pc:sldMk cId="203046744" sldId="447"/>
            <ac:spMk id="3" creationId="{447E6CE1-4209-094E-83CE-6245DA90EBAD}"/>
          </ac:spMkLst>
        </pc:spChg>
      </pc:sldChg>
      <pc:sldChg chg="modSp add mod ord">
        <pc:chgData name="Chris Skerry" userId="83f5ff7e-8ac7-4d34-93f9-6386834725f9" providerId="ADAL" clId="{F3FFF79E-1BE5-034F-AE30-0A8FD4945DF6}" dt="2023-01-25T18:09:48.359" v="16687" actId="20578"/>
        <pc:sldMkLst>
          <pc:docMk/>
          <pc:sldMk cId="903445763" sldId="447"/>
        </pc:sldMkLst>
        <pc:spChg chg="mod">
          <ac:chgData name="Chris Skerry" userId="83f5ff7e-8ac7-4d34-93f9-6386834725f9" providerId="ADAL" clId="{F3FFF79E-1BE5-034F-AE30-0A8FD4945DF6}" dt="2023-01-25T17:59:47.848" v="15994" actId="115"/>
          <ac:spMkLst>
            <pc:docMk/>
            <pc:sldMk cId="903445763" sldId="447"/>
            <ac:spMk id="2" creationId="{E861991A-290A-9A49-8C5B-1FE9C6E0DECF}"/>
          </ac:spMkLst>
        </pc:spChg>
      </pc:sldChg>
      <pc:sldChg chg="addSp delSp modSp new mod">
        <pc:chgData name="Chris Skerry" userId="83f5ff7e-8ac7-4d34-93f9-6386834725f9" providerId="ADAL" clId="{F3FFF79E-1BE5-034F-AE30-0A8FD4945DF6}" dt="2023-01-25T18:10:14.007" v="16693" actId="14100"/>
        <pc:sldMkLst>
          <pc:docMk/>
          <pc:sldMk cId="3656544154" sldId="448"/>
        </pc:sldMkLst>
        <pc:spChg chg="del">
          <ac:chgData name="Chris Skerry" userId="83f5ff7e-8ac7-4d34-93f9-6386834725f9" providerId="ADAL" clId="{F3FFF79E-1BE5-034F-AE30-0A8FD4945DF6}" dt="2023-01-25T18:10:01.331" v="16690" actId="478"/>
          <ac:spMkLst>
            <pc:docMk/>
            <pc:sldMk cId="3656544154" sldId="448"/>
            <ac:spMk id="2" creationId="{702B8990-FC8E-5559-5DCF-DE65908A73E3}"/>
          </ac:spMkLst>
        </pc:spChg>
        <pc:spChg chg="del">
          <ac:chgData name="Chris Skerry" userId="83f5ff7e-8ac7-4d34-93f9-6386834725f9" providerId="ADAL" clId="{F3FFF79E-1BE5-034F-AE30-0A8FD4945DF6}" dt="2023-01-25T18:10:03.293" v="16691" actId="478"/>
          <ac:spMkLst>
            <pc:docMk/>
            <pc:sldMk cId="3656544154" sldId="448"/>
            <ac:spMk id="3" creationId="{45B6A5B5-03AF-7211-B220-14B37A3851FA}"/>
          </ac:spMkLst>
        </pc:spChg>
        <pc:picChg chg="add mod">
          <ac:chgData name="Chris Skerry" userId="83f5ff7e-8ac7-4d34-93f9-6386834725f9" providerId="ADAL" clId="{F3FFF79E-1BE5-034F-AE30-0A8FD4945DF6}" dt="2023-01-25T18:10:14.007" v="16693" actId="14100"/>
          <ac:picMkLst>
            <pc:docMk/>
            <pc:sldMk cId="3656544154" sldId="448"/>
            <ac:picMk id="4" creationId="{7A86C1CE-D709-2CA2-AD03-DFE0A6121BCB}"/>
          </ac:picMkLst>
        </pc:picChg>
      </pc:sldChg>
      <pc:sldChg chg="addSp delSp modSp add mod">
        <pc:chgData name="Chris Skerry" userId="83f5ff7e-8ac7-4d34-93f9-6386834725f9" providerId="ADAL" clId="{F3FFF79E-1BE5-034F-AE30-0A8FD4945DF6}" dt="2023-01-25T18:46:16.629" v="17953" actId="14100"/>
        <pc:sldMkLst>
          <pc:docMk/>
          <pc:sldMk cId="3641038492" sldId="449"/>
        </pc:sldMkLst>
        <pc:spChg chg="mod">
          <ac:chgData name="Chris Skerry" userId="83f5ff7e-8ac7-4d34-93f9-6386834725f9" providerId="ADAL" clId="{F3FFF79E-1BE5-034F-AE30-0A8FD4945DF6}" dt="2023-01-25T18:30:20.216" v="17605" actId="20577"/>
          <ac:spMkLst>
            <pc:docMk/>
            <pc:sldMk cId="3641038492" sldId="449"/>
            <ac:spMk id="3" creationId="{62E08495-1010-FB91-81C5-30FC2D53ADDB}"/>
          </ac:spMkLst>
        </pc:spChg>
        <pc:picChg chg="del">
          <ac:chgData name="Chris Skerry" userId="83f5ff7e-8ac7-4d34-93f9-6386834725f9" providerId="ADAL" clId="{F3FFF79E-1BE5-034F-AE30-0A8FD4945DF6}" dt="2023-01-25T18:14:46.292" v="16711" actId="478"/>
          <ac:picMkLst>
            <pc:docMk/>
            <pc:sldMk cId="3641038492" sldId="449"/>
            <ac:picMk id="4104" creationId="{04CBC359-6E93-DBFF-C14D-28F9B3E5C76F}"/>
          </ac:picMkLst>
        </pc:picChg>
        <pc:picChg chg="del">
          <ac:chgData name="Chris Skerry" userId="83f5ff7e-8ac7-4d34-93f9-6386834725f9" providerId="ADAL" clId="{F3FFF79E-1BE5-034F-AE30-0A8FD4945DF6}" dt="2023-01-25T18:14:48.337" v="16712" actId="478"/>
          <ac:picMkLst>
            <pc:docMk/>
            <pc:sldMk cId="3641038492" sldId="449"/>
            <ac:picMk id="4106" creationId="{1C208832-9236-679A-3B86-760C545787DE}"/>
          </ac:picMkLst>
        </pc:picChg>
        <pc:picChg chg="add del mod">
          <ac:chgData name="Chris Skerry" userId="83f5ff7e-8ac7-4d34-93f9-6386834725f9" providerId="ADAL" clId="{F3FFF79E-1BE5-034F-AE30-0A8FD4945DF6}" dt="2023-01-25T18:43:27.424" v="17940" actId="478"/>
          <ac:picMkLst>
            <pc:docMk/>
            <pc:sldMk cId="3641038492" sldId="449"/>
            <ac:picMk id="7170" creationId="{D444DD22-4BB7-D72A-9B30-5E378A0CB65B}"/>
          </ac:picMkLst>
        </pc:picChg>
        <pc:picChg chg="add mod">
          <ac:chgData name="Chris Skerry" userId="83f5ff7e-8ac7-4d34-93f9-6386834725f9" providerId="ADAL" clId="{F3FFF79E-1BE5-034F-AE30-0A8FD4945DF6}" dt="2023-01-25T18:45:14.627" v="17946" actId="14100"/>
          <ac:picMkLst>
            <pc:docMk/>
            <pc:sldMk cId="3641038492" sldId="449"/>
            <ac:picMk id="7172" creationId="{237671E7-298D-FDAC-52F6-F2B5A6B85D0E}"/>
          </ac:picMkLst>
        </pc:picChg>
        <pc:picChg chg="add mod">
          <ac:chgData name="Chris Skerry" userId="83f5ff7e-8ac7-4d34-93f9-6386834725f9" providerId="ADAL" clId="{F3FFF79E-1BE5-034F-AE30-0A8FD4945DF6}" dt="2023-01-25T18:46:16.629" v="17953" actId="14100"/>
          <ac:picMkLst>
            <pc:docMk/>
            <pc:sldMk cId="3641038492" sldId="449"/>
            <ac:picMk id="7174" creationId="{B0E8D557-BC0E-9D11-2450-56903A39AE3A}"/>
          </ac:picMkLst>
        </pc:picChg>
      </pc:sldChg>
      <pc:sldChg chg="addSp modSp new mod">
        <pc:chgData name="Chris Skerry" userId="83f5ff7e-8ac7-4d34-93f9-6386834725f9" providerId="ADAL" clId="{F3FFF79E-1BE5-034F-AE30-0A8FD4945DF6}" dt="2023-01-25T18:47:20.673" v="17955" actId="122"/>
        <pc:sldMkLst>
          <pc:docMk/>
          <pc:sldMk cId="1208542274" sldId="450"/>
        </pc:sldMkLst>
        <pc:spChg chg="mod">
          <ac:chgData name="Chris Skerry" userId="83f5ff7e-8ac7-4d34-93f9-6386834725f9" providerId="ADAL" clId="{F3FFF79E-1BE5-034F-AE30-0A8FD4945DF6}" dt="2023-01-25T18:37:18.839" v="17916" actId="14100"/>
          <ac:spMkLst>
            <pc:docMk/>
            <pc:sldMk cId="1208542274" sldId="450"/>
            <ac:spMk id="2" creationId="{F514D5C1-47C0-EB7F-B5AE-D428B65EF9AB}"/>
          </ac:spMkLst>
        </pc:spChg>
        <pc:spChg chg="mod">
          <ac:chgData name="Chris Skerry" userId="83f5ff7e-8ac7-4d34-93f9-6386834725f9" providerId="ADAL" clId="{F3FFF79E-1BE5-034F-AE30-0A8FD4945DF6}" dt="2023-01-25T18:47:20.673" v="17955" actId="122"/>
          <ac:spMkLst>
            <pc:docMk/>
            <pc:sldMk cId="1208542274" sldId="450"/>
            <ac:spMk id="3" creationId="{CF0942F7-8379-1922-8724-EF40A3241FE7}"/>
          </ac:spMkLst>
        </pc:spChg>
        <pc:picChg chg="add mod">
          <ac:chgData name="Chris Skerry" userId="83f5ff7e-8ac7-4d34-93f9-6386834725f9" providerId="ADAL" clId="{F3FFF79E-1BE5-034F-AE30-0A8FD4945DF6}" dt="2023-01-25T18:38:55.827" v="17926" actId="14100"/>
          <ac:picMkLst>
            <pc:docMk/>
            <pc:sldMk cId="1208542274" sldId="450"/>
            <ac:picMk id="4" creationId="{B47EE405-39E3-45FD-9FFD-6BADC2F0A44B}"/>
          </ac:picMkLst>
        </pc:picChg>
      </pc:sldChg>
      <pc:sldChg chg="modSp add mod">
        <pc:chgData name="Chris Skerry" userId="83f5ff7e-8ac7-4d34-93f9-6386834725f9" providerId="ADAL" clId="{F3FFF79E-1BE5-034F-AE30-0A8FD4945DF6}" dt="2023-01-25T20:41:54.114" v="19558" actId="113"/>
        <pc:sldMkLst>
          <pc:docMk/>
          <pc:sldMk cId="3937057291" sldId="451"/>
        </pc:sldMkLst>
        <pc:spChg chg="mod">
          <ac:chgData name="Chris Skerry" userId="83f5ff7e-8ac7-4d34-93f9-6386834725f9" providerId="ADAL" clId="{F3FFF79E-1BE5-034F-AE30-0A8FD4945DF6}" dt="2023-01-25T20:41:54.114" v="19558" actId="113"/>
          <ac:spMkLst>
            <pc:docMk/>
            <pc:sldMk cId="3937057291" sldId="451"/>
            <ac:spMk id="3" creationId="{9FFE6624-DE47-924A-AEDE-F2D1A1754B52}"/>
          </ac:spMkLst>
        </pc:spChg>
        <pc:picChg chg="mod">
          <ac:chgData name="Chris Skerry" userId="83f5ff7e-8ac7-4d34-93f9-6386834725f9" providerId="ADAL" clId="{F3FFF79E-1BE5-034F-AE30-0A8FD4945DF6}" dt="2023-01-25T20:41:01.809" v="19550" actId="14100"/>
          <ac:picMkLst>
            <pc:docMk/>
            <pc:sldMk cId="3937057291" sldId="451"/>
            <ac:picMk id="4" creationId="{54C701D3-9749-82AC-FD43-E276D61A4FCC}"/>
          </ac:picMkLst>
        </pc:picChg>
      </pc:sldChg>
      <pc:sldChg chg="addSp delSp modSp new mod">
        <pc:chgData name="Chris Skerry" userId="83f5ff7e-8ac7-4d34-93f9-6386834725f9" providerId="ADAL" clId="{F3FFF79E-1BE5-034F-AE30-0A8FD4945DF6}" dt="2023-01-25T20:43:48.548" v="19571" actId="14100"/>
        <pc:sldMkLst>
          <pc:docMk/>
          <pc:sldMk cId="208380894" sldId="452"/>
        </pc:sldMkLst>
        <pc:spChg chg="del">
          <ac:chgData name="Chris Skerry" userId="83f5ff7e-8ac7-4d34-93f9-6386834725f9" providerId="ADAL" clId="{F3FFF79E-1BE5-034F-AE30-0A8FD4945DF6}" dt="2023-01-25T20:42:30.990" v="19560" actId="478"/>
          <ac:spMkLst>
            <pc:docMk/>
            <pc:sldMk cId="208380894" sldId="452"/>
            <ac:spMk id="2" creationId="{F9D62808-BEE3-22A1-CBDE-3DD8F01663C9}"/>
          </ac:spMkLst>
        </pc:spChg>
        <pc:spChg chg="del">
          <ac:chgData name="Chris Skerry" userId="83f5ff7e-8ac7-4d34-93f9-6386834725f9" providerId="ADAL" clId="{F3FFF79E-1BE5-034F-AE30-0A8FD4945DF6}" dt="2023-01-25T20:42:32.757" v="19561" actId="478"/>
          <ac:spMkLst>
            <pc:docMk/>
            <pc:sldMk cId="208380894" sldId="452"/>
            <ac:spMk id="3" creationId="{E2EA42A4-B542-BBE3-777C-F299C41A27B5}"/>
          </ac:spMkLst>
        </pc:spChg>
        <pc:picChg chg="add mod modCrop">
          <ac:chgData name="Chris Skerry" userId="83f5ff7e-8ac7-4d34-93f9-6386834725f9" providerId="ADAL" clId="{F3FFF79E-1BE5-034F-AE30-0A8FD4945DF6}" dt="2023-01-25T20:43:48.548" v="19571" actId="14100"/>
          <ac:picMkLst>
            <pc:docMk/>
            <pc:sldMk cId="208380894" sldId="452"/>
            <ac:picMk id="5" creationId="{B4F9378A-5923-176C-17DE-C642ABAA3103}"/>
          </ac:picMkLst>
        </pc:picChg>
      </pc:sldChg>
      <pc:sldChg chg="addSp delSp modSp add mod">
        <pc:chgData name="Chris Skerry" userId="83f5ff7e-8ac7-4d34-93f9-6386834725f9" providerId="ADAL" clId="{F3FFF79E-1BE5-034F-AE30-0A8FD4945DF6}" dt="2023-01-25T21:04:18.307" v="20701" actId="14100"/>
        <pc:sldMkLst>
          <pc:docMk/>
          <pc:sldMk cId="1993216487" sldId="453"/>
        </pc:sldMkLst>
        <pc:spChg chg="mod">
          <ac:chgData name="Chris Skerry" userId="83f5ff7e-8ac7-4d34-93f9-6386834725f9" providerId="ADAL" clId="{F3FFF79E-1BE5-034F-AE30-0A8FD4945DF6}" dt="2023-01-25T21:01:30.400" v="20695" actId="207"/>
          <ac:spMkLst>
            <pc:docMk/>
            <pc:sldMk cId="1993216487" sldId="453"/>
            <ac:spMk id="3" creationId="{9FFE6624-DE47-924A-AEDE-F2D1A1754B52}"/>
          </ac:spMkLst>
        </pc:spChg>
        <pc:spChg chg="del">
          <ac:chgData name="Chris Skerry" userId="83f5ff7e-8ac7-4d34-93f9-6386834725f9" providerId="ADAL" clId="{F3FFF79E-1BE5-034F-AE30-0A8FD4945DF6}" dt="2023-01-25T20:55:18.554" v="20095" actId="478"/>
          <ac:spMkLst>
            <pc:docMk/>
            <pc:sldMk cId="1993216487" sldId="453"/>
            <ac:spMk id="4" creationId="{20C48F88-CF35-E5F4-2B67-22121AFD4B91}"/>
          </ac:spMkLst>
        </pc:spChg>
        <pc:picChg chg="del">
          <ac:chgData name="Chris Skerry" userId="83f5ff7e-8ac7-4d34-93f9-6386834725f9" providerId="ADAL" clId="{F3FFF79E-1BE5-034F-AE30-0A8FD4945DF6}" dt="2023-01-25T20:55:12.433" v="20094" actId="478"/>
          <ac:picMkLst>
            <pc:docMk/>
            <pc:sldMk cId="1993216487" sldId="453"/>
            <ac:picMk id="10242" creationId="{11A95D66-15E9-352C-1A40-33A55DD21A54}"/>
          </ac:picMkLst>
        </pc:picChg>
        <pc:picChg chg="add mod">
          <ac:chgData name="Chris Skerry" userId="83f5ff7e-8ac7-4d34-93f9-6386834725f9" providerId="ADAL" clId="{F3FFF79E-1BE5-034F-AE30-0A8FD4945DF6}" dt="2023-01-25T21:04:18.307" v="20701" actId="14100"/>
          <ac:picMkLst>
            <pc:docMk/>
            <pc:sldMk cId="1993216487" sldId="453"/>
            <ac:picMk id="11266" creationId="{55246173-C19C-004E-B3F4-A33B2C10C896}"/>
          </ac:picMkLst>
        </pc:picChg>
      </pc:sldChg>
      <pc:sldChg chg="modSp add mod">
        <pc:chgData name="Chris Skerry" userId="83f5ff7e-8ac7-4d34-93f9-6386834725f9" providerId="ADAL" clId="{F3FFF79E-1BE5-034F-AE30-0A8FD4945DF6}" dt="2023-01-25T21:16:07.521" v="21416" actId="1076"/>
        <pc:sldMkLst>
          <pc:docMk/>
          <pc:sldMk cId="3190265436" sldId="454"/>
        </pc:sldMkLst>
        <pc:spChg chg="mod">
          <ac:chgData name="Chris Skerry" userId="83f5ff7e-8ac7-4d34-93f9-6386834725f9" providerId="ADAL" clId="{F3FFF79E-1BE5-034F-AE30-0A8FD4945DF6}" dt="2023-01-25T21:15:40.467" v="21414" actId="20577"/>
          <ac:spMkLst>
            <pc:docMk/>
            <pc:sldMk cId="3190265436" sldId="454"/>
            <ac:spMk id="3" creationId="{C652C7BF-61C6-7404-46D6-DFD9D6E1F706}"/>
          </ac:spMkLst>
        </pc:spChg>
        <pc:spChg chg="mod">
          <ac:chgData name="Chris Skerry" userId="83f5ff7e-8ac7-4d34-93f9-6386834725f9" providerId="ADAL" clId="{F3FFF79E-1BE5-034F-AE30-0A8FD4945DF6}" dt="2023-01-25T21:16:07.521" v="21416" actId="1076"/>
          <ac:spMkLst>
            <pc:docMk/>
            <pc:sldMk cId="3190265436" sldId="454"/>
            <ac:spMk id="5" creationId="{E7E813F0-026C-4606-A741-146796EADB0D}"/>
          </ac:spMkLst>
        </pc:spChg>
      </pc:sldChg>
      <pc:sldChg chg="delSp new mod">
        <pc:chgData name="Chris Skerry" userId="83f5ff7e-8ac7-4d34-93f9-6386834725f9" providerId="ADAL" clId="{F3FFF79E-1BE5-034F-AE30-0A8FD4945DF6}" dt="2023-01-25T21:18:23.069" v="21419" actId="478"/>
        <pc:sldMkLst>
          <pc:docMk/>
          <pc:sldMk cId="2732077199" sldId="455"/>
        </pc:sldMkLst>
        <pc:spChg chg="del">
          <ac:chgData name="Chris Skerry" userId="83f5ff7e-8ac7-4d34-93f9-6386834725f9" providerId="ADAL" clId="{F3FFF79E-1BE5-034F-AE30-0A8FD4945DF6}" dt="2023-01-25T21:18:20.822" v="21418" actId="478"/>
          <ac:spMkLst>
            <pc:docMk/>
            <pc:sldMk cId="2732077199" sldId="455"/>
            <ac:spMk id="2" creationId="{614DDE05-CBBA-3E0A-4CE6-FEF78D994A66}"/>
          </ac:spMkLst>
        </pc:spChg>
        <pc:spChg chg="del">
          <ac:chgData name="Chris Skerry" userId="83f5ff7e-8ac7-4d34-93f9-6386834725f9" providerId="ADAL" clId="{F3FFF79E-1BE5-034F-AE30-0A8FD4945DF6}" dt="2023-01-25T21:18:23.069" v="21419" actId="478"/>
          <ac:spMkLst>
            <pc:docMk/>
            <pc:sldMk cId="2732077199" sldId="455"/>
            <ac:spMk id="3" creationId="{2AB0AFE4-076F-1E0A-2C6E-C5A0D650C911}"/>
          </ac:spMkLst>
        </pc:spChg>
      </pc:sldChg>
      <pc:sldChg chg="delSp new mod">
        <pc:chgData name="Chris Skerry" userId="83f5ff7e-8ac7-4d34-93f9-6386834725f9" providerId="ADAL" clId="{F3FFF79E-1BE5-034F-AE30-0A8FD4945DF6}" dt="2023-01-25T21:18:42.936" v="21422" actId="478"/>
        <pc:sldMkLst>
          <pc:docMk/>
          <pc:sldMk cId="1455029448" sldId="456"/>
        </pc:sldMkLst>
        <pc:spChg chg="del">
          <ac:chgData name="Chris Skerry" userId="83f5ff7e-8ac7-4d34-93f9-6386834725f9" providerId="ADAL" clId="{F3FFF79E-1BE5-034F-AE30-0A8FD4945DF6}" dt="2023-01-25T21:18:40.400" v="21421" actId="478"/>
          <ac:spMkLst>
            <pc:docMk/>
            <pc:sldMk cId="1455029448" sldId="456"/>
            <ac:spMk id="2" creationId="{B25F54BE-DC18-7A70-DEA2-4ACB295F7C21}"/>
          </ac:spMkLst>
        </pc:spChg>
        <pc:spChg chg="del">
          <ac:chgData name="Chris Skerry" userId="83f5ff7e-8ac7-4d34-93f9-6386834725f9" providerId="ADAL" clId="{F3FFF79E-1BE5-034F-AE30-0A8FD4945DF6}" dt="2023-01-25T21:18:42.936" v="21422" actId="478"/>
          <ac:spMkLst>
            <pc:docMk/>
            <pc:sldMk cId="1455029448" sldId="456"/>
            <ac:spMk id="3" creationId="{A9F2D380-3DB3-15DF-920F-C61C88B69DAB}"/>
          </ac:spMkLst>
        </pc:spChg>
      </pc:sldChg>
      <pc:sldChg chg="add">
        <pc:chgData name="Chris Skerry" userId="83f5ff7e-8ac7-4d34-93f9-6386834725f9" providerId="ADAL" clId="{F3FFF79E-1BE5-034F-AE30-0A8FD4945DF6}" dt="2023-01-25T21:20:27.831" v="21423"/>
        <pc:sldMkLst>
          <pc:docMk/>
          <pc:sldMk cId="222402047" sldId="457"/>
        </pc:sldMkLst>
      </pc:sldChg>
      <pc:sldChg chg="add">
        <pc:chgData name="Chris Skerry" userId="83f5ff7e-8ac7-4d34-93f9-6386834725f9" providerId="ADAL" clId="{F3FFF79E-1BE5-034F-AE30-0A8FD4945DF6}" dt="2023-01-25T21:20:27.831" v="21423"/>
        <pc:sldMkLst>
          <pc:docMk/>
          <pc:sldMk cId="1493600837" sldId="458"/>
        </pc:sldMkLst>
      </pc:sldChg>
      <pc:sldChg chg="add">
        <pc:chgData name="Chris Skerry" userId="83f5ff7e-8ac7-4d34-93f9-6386834725f9" providerId="ADAL" clId="{F3FFF79E-1BE5-034F-AE30-0A8FD4945DF6}" dt="2023-01-25T21:20:27.831" v="21423"/>
        <pc:sldMkLst>
          <pc:docMk/>
          <pc:sldMk cId="2112495158" sldId="459"/>
        </pc:sldMkLst>
      </pc:sldChg>
      <pc:sldChg chg="add">
        <pc:chgData name="Chris Skerry" userId="83f5ff7e-8ac7-4d34-93f9-6386834725f9" providerId="ADAL" clId="{F3FFF79E-1BE5-034F-AE30-0A8FD4945DF6}" dt="2023-01-25T21:20:27.831" v="21423"/>
        <pc:sldMkLst>
          <pc:docMk/>
          <pc:sldMk cId="1447411337" sldId="460"/>
        </pc:sldMkLst>
      </pc:sldChg>
      <pc:sldChg chg="modSp add mod">
        <pc:chgData name="Chris Skerry" userId="83f5ff7e-8ac7-4d34-93f9-6386834725f9" providerId="ADAL" clId="{F3FFF79E-1BE5-034F-AE30-0A8FD4945DF6}" dt="2023-01-25T21:28:55.607" v="22560" actId="20577"/>
        <pc:sldMkLst>
          <pc:docMk/>
          <pc:sldMk cId="2134500062" sldId="461"/>
        </pc:sldMkLst>
        <pc:spChg chg="mod">
          <ac:chgData name="Chris Skerry" userId="83f5ff7e-8ac7-4d34-93f9-6386834725f9" providerId="ADAL" clId="{F3FFF79E-1BE5-034F-AE30-0A8FD4945DF6}" dt="2023-01-25T21:28:55.607" v="22560" actId="20577"/>
          <ac:spMkLst>
            <pc:docMk/>
            <pc:sldMk cId="2134500062" sldId="461"/>
            <ac:spMk id="3" creationId="{447E6CE1-4209-094E-83CE-6245DA90EBA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3/5/24</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3/5/24</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fontScale="90000"/>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A Divided Union: Civil Rights in the USA, 1945-1974</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89452" y="127618"/>
            <a:ext cx="12102548" cy="869909"/>
          </a:xfrm>
        </p:spPr>
        <p:txBody>
          <a:bodyPr>
            <a:normAutofit/>
          </a:bodyPr>
          <a:lstStyle/>
          <a:p>
            <a:r>
              <a:rPr lang="en-US" b="1" dirty="0">
                <a:solidFill>
                  <a:srgbClr val="7030A0"/>
                </a:solidFill>
              </a:rPr>
              <a:t>(b) </a:t>
            </a:r>
            <a:r>
              <a:rPr lang="en-US" b="1" u="sng" dirty="0">
                <a:solidFill>
                  <a:srgbClr val="7030A0"/>
                </a:solidFill>
              </a:rPr>
              <a:t>The Influence of the Supreme Court &amp; Congress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89451" y="997526"/>
            <a:ext cx="7536585" cy="5732855"/>
          </a:xfrm>
        </p:spPr>
        <p:txBody>
          <a:bodyPr>
            <a:normAutofit/>
          </a:bodyPr>
          <a:lstStyle/>
          <a:p>
            <a:pPr marL="0" indent="0">
              <a:buNone/>
            </a:pPr>
            <a:r>
              <a:rPr lang="en-US" dirty="0"/>
              <a:t>Despite the Constitutional guarantees that all Americans were equal, this simply wasn’t the case for African-Americans. </a:t>
            </a:r>
            <a:r>
              <a:rPr lang="en-US" b="1" dirty="0">
                <a:solidFill>
                  <a:srgbClr val="FF0000"/>
                </a:solidFill>
              </a:rPr>
              <a:t>None of the 3 branches of US Govt. acted to enforce Civil Rights – either because they were racist themselves, or feared a backlash from racist voters in their states. </a:t>
            </a:r>
            <a:r>
              <a:rPr lang="en-US" b="1" dirty="0"/>
              <a:t>Even Presidents, reliant on the support of Southern states, did not act to improve Civil Rights. </a:t>
            </a:r>
            <a:endParaRPr lang="en-US" dirty="0"/>
          </a:p>
          <a:p>
            <a:pPr marL="0" indent="0">
              <a:buNone/>
            </a:pPr>
            <a:r>
              <a:rPr lang="en-US" dirty="0"/>
              <a:t>The Supreme Court should have stepped in earlier to ban segregation laws as unconstitutional, but they didn’t. Indeed, in </a:t>
            </a:r>
            <a:r>
              <a:rPr lang="en-US" b="1" u="sng" dirty="0">
                <a:solidFill>
                  <a:srgbClr val="FF0000"/>
                </a:solidFill>
              </a:rPr>
              <a:t>Plessy v Ferguson 1896 </a:t>
            </a:r>
            <a:r>
              <a:rPr lang="en-US" b="1" dirty="0">
                <a:solidFill>
                  <a:srgbClr val="FF0000"/>
                </a:solidFill>
              </a:rPr>
              <a:t>“separate facilities were permitted IF EQUAL.” </a:t>
            </a:r>
            <a:r>
              <a:rPr lang="en-US" b="1" dirty="0"/>
              <a:t>This case set a legal precedent for racists to argue that equality for African-Americans </a:t>
            </a:r>
            <a:r>
              <a:rPr lang="en-US" b="1" u="sng" dirty="0"/>
              <a:t>DID</a:t>
            </a:r>
            <a:r>
              <a:rPr lang="en-US" b="1" dirty="0"/>
              <a:t> exist.</a:t>
            </a:r>
          </a:p>
          <a:p>
            <a:pPr marL="0" indent="0">
              <a:buNone/>
            </a:pPr>
            <a:endParaRPr lang="en-US" dirty="0"/>
          </a:p>
        </p:txBody>
      </p:sp>
      <p:pic>
        <p:nvPicPr>
          <p:cNvPr id="2050" name="Picture 2" descr="The Bill of Rights Institute - #OTDIH, the Supreme Court ruled against  Homer Plessy in the Landmark Plessy v. Ferguson (1896). Plessy had boarded  a train as an act of orchestrated civil">
            <a:extLst>
              <a:ext uri="{FF2B5EF4-FFF2-40B4-BE49-F238E27FC236}">
                <a16:creationId xmlns:a16="http://schemas.microsoft.com/office/drawing/2014/main" id="{FE757CD3-EF4D-3FE8-5C37-C5D2EC418A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26" r="5033" b="28341"/>
          <a:stretch/>
        </p:blipFill>
        <p:spPr bwMode="auto">
          <a:xfrm>
            <a:off x="7552706" y="881550"/>
            <a:ext cx="4570207" cy="2547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preme Court Decisions part 1 – Heights Libraries">
            <a:extLst>
              <a:ext uri="{FF2B5EF4-FFF2-40B4-BE49-F238E27FC236}">
                <a16:creationId xmlns:a16="http://schemas.microsoft.com/office/drawing/2014/main" id="{0FC9C2C8-4175-DB0A-F14E-69F5F7768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403" y="3544975"/>
            <a:ext cx="4456144" cy="318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94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lessy v. Ferguson - 64 Parishes">
            <a:extLst>
              <a:ext uri="{FF2B5EF4-FFF2-40B4-BE49-F238E27FC236}">
                <a16:creationId xmlns:a16="http://schemas.microsoft.com/office/drawing/2014/main" id="{917A9D23-B549-3B31-38D2-0187B1BC3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0" y="117489"/>
            <a:ext cx="11424062" cy="6623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7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27619"/>
            <a:ext cx="12065191" cy="893659"/>
          </a:xfrm>
        </p:spPr>
        <p:txBody>
          <a:bodyPr>
            <a:normAutofit fontScale="90000"/>
          </a:bodyPr>
          <a:lstStyle/>
          <a:p>
            <a:r>
              <a:rPr lang="en-US" sz="3800" b="1" dirty="0">
                <a:solidFill>
                  <a:srgbClr val="00B050"/>
                </a:solidFill>
              </a:rPr>
              <a:t>(c) </a:t>
            </a:r>
            <a:r>
              <a:rPr lang="en-US" sz="3800" b="1" u="sng" dirty="0">
                <a:solidFill>
                  <a:srgbClr val="00B050"/>
                </a:solidFill>
              </a:rPr>
              <a:t>The Importance of Brown v. Board of Education of Topeka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26808" y="1021277"/>
            <a:ext cx="7900911" cy="5836723"/>
          </a:xfrm>
        </p:spPr>
        <p:txBody>
          <a:bodyPr>
            <a:normAutofit/>
          </a:bodyPr>
          <a:lstStyle/>
          <a:p>
            <a:pPr marL="0" indent="0">
              <a:buNone/>
            </a:pPr>
            <a:r>
              <a:rPr lang="en-US" dirty="0"/>
              <a:t>Many American states had Segregated Schools, not just in the South. </a:t>
            </a:r>
            <a:r>
              <a:rPr lang="en-US" b="1" dirty="0"/>
              <a:t>State spending on the education of white pupils was </a:t>
            </a:r>
            <a:r>
              <a:rPr lang="en-US" b="1" dirty="0">
                <a:solidFill>
                  <a:srgbClr val="FF0000"/>
                </a:solidFill>
              </a:rPr>
              <a:t>4 times </a:t>
            </a:r>
            <a:r>
              <a:rPr lang="en-US" b="1" dirty="0"/>
              <a:t>that spent on black pupils. </a:t>
            </a:r>
            <a:r>
              <a:rPr lang="en-US" dirty="0"/>
              <a:t>The principles established in Plessy v Ferguson 1896 (“Separate, but Equal”) were clearly being breached &amp; Civil Rights groups felt that this was an important area to attack. </a:t>
            </a:r>
            <a:r>
              <a:rPr lang="en-US" b="1" dirty="0"/>
              <a:t>The National Association for the Advancement of Colored People (NAACP) focused on challenging segregated education THROUGH THE COURTS. </a:t>
            </a:r>
            <a:r>
              <a:rPr lang="en-US" dirty="0"/>
              <a:t>Petitioning Congress had clearly failed (as many politicians feared the racist reaction against any changes to the law) so this new litigious tactic soon saw some states improve African-American schools … just to maintain segregated education!</a:t>
            </a:r>
          </a:p>
        </p:txBody>
      </p:sp>
      <p:pic>
        <p:nvPicPr>
          <p:cNvPr id="3074" name="Picture 2" descr="George School in the 1940s – George School">
            <a:extLst>
              <a:ext uri="{FF2B5EF4-FFF2-40B4-BE49-F238E27FC236}">
                <a16:creationId xmlns:a16="http://schemas.microsoft.com/office/drawing/2014/main" id="{A205F900-A745-6D5C-3697-9F304A6C5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719" y="1021276"/>
            <a:ext cx="4122367" cy="27188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membering Brown: Silence, Loss, Rage, and Hope, 1954 •">
            <a:extLst>
              <a:ext uri="{FF2B5EF4-FFF2-40B4-BE49-F238E27FC236}">
                <a16:creationId xmlns:a16="http://schemas.microsoft.com/office/drawing/2014/main" id="{302BD00D-19BF-DE10-5326-80EF10E0B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719" y="3874890"/>
            <a:ext cx="4122367" cy="284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70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27619"/>
            <a:ext cx="12065191" cy="893659"/>
          </a:xfrm>
        </p:spPr>
        <p:txBody>
          <a:bodyPr>
            <a:normAutofit fontScale="90000"/>
          </a:bodyPr>
          <a:lstStyle/>
          <a:p>
            <a:r>
              <a:rPr lang="en-US" sz="3800" b="1" dirty="0">
                <a:solidFill>
                  <a:srgbClr val="00B050"/>
                </a:solidFill>
              </a:rPr>
              <a:t>(c) </a:t>
            </a:r>
            <a:r>
              <a:rPr lang="en-US" sz="3800" b="1" u="sng" dirty="0">
                <a:solidFill>
                  <a:srgbClr val="00B050"/>
                </a:solidFill>
              </a:rPr>
              <a:t>The Importance of Brown v. Board of Education of Topeka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26806" y="1021277"/>
            <a:ext cx="9088445" cy="5836723"/>
          </a:xfrm>
        </p:spPr>
        <p:txBody>
          <a:bodyPr>
            <a:normAutofit lnSpcReduction="10000"/>
          </a:bodyPr>
          <a:lstStyle/>
          <a:p>
            <a:pPr marL="0" indent="0">
              <a:buNone/>
            </a:pPr>
            <a:r>
              <a:rPr lang="en-US" b="1" u="sng" dirty="0">
                <a:solidFill>
                  <a:srgbClr val="FF0000"/>
                </a:solidFill>
              </a:rPr>
              <a:t>BROWN v. BOARD OF EDUCATION OF TOPEKA, 1954</a:t>
            </a:r>
          </a:p>
          <a:p>
            <a:pPr marL="0" indent="0">
              <a:buNone/>
            </a:pPr>
            <a:r>
              <a:rPr lang="en-US" dirty="0"/>
              <a:t>Linda Brown’s parents applied for their daughter to attend the Sumner Elementary School in Topeka, as it was nearer their home than her current school. </a:t>
            </a:r>
            <a:r>
              <a:rPr lang="en-US" b="1" dirty="0">
                <a:solidFill>
                  <a:srgbClr val="FF0000"/>
                </a:solidFill>
              </a:rPr>
              <a:t>The Board of Education rejected Linda on grounds of race, as Sumner School was a “Whites Only” School. </a:t>
            </a:r>
            <a:r>
              <a:rPr lang="en-US" dirty="0"/>
              <a:t>The NAACP supported the Browns mount a legal challenge, but the local court rejected the case &amp; cited </a:t>
            </a:r>
            <a:r>
              <a:rPr lang="en-US" u="sng" dirty="0"/>
              <a:t>Plessy v Ferguson 1896</a:t>
            </a:r>
            <a:r>
              <a:rPr lang="en-US" dirty="0"/>
              <a:t>. </a:t>
            </a:r>
            <a:r>
              <a:rPr lang="en-US" b="1" dirty="0"/>
              <a:t>Undeterred, the NAACP persuaded the Browns to appeal to the Supreme Court with NAACP lawyer, </a:t>
            </a:r>
            <a:r>
              <a:rPr lang="en-US" b="1" dirty="0" err="1"/>
              <a:t>Thorgood</a:t>
            </a:r>
            <a:r>
              <a:rPr lang="en-US" b="1" dirty="0"/>
              <a:t> Marshall, leading the legal challenge. </a:t>
            </a:r>
            <a:r>
              <a:rPr lang="en-US" dirty="0"/>
              <a:t>Before Judge Earl Warren, Marshall argued that “Separate Schools were damaging African-American children psychologically even if they were equal in terms of funding &amp; facilities.” </a:t>
            </a:r>
            <a:r>
              <a:rPr lang="en-US" b="1" dirty="0">
                <a:solidFill>
                  <a:srgbClr val="FF0000"/>
                </a:solidFill>
              </a:rPr>
              <a:t>On 17 May 1954 the Supreme Court unanimously ruled segregated schools were “unconstitutional.” </a:t>
            </a:r>
            <a:r>
              <a:rPr lang="en-US" dirty="0"/>
              <a:t>President Eisenhower really regretted appointing Earl Warren.</a:t>
            </a:r>
          </a:p>
        </p:txBody>
      </p:sp>
      <p:pic>
        <p:nvPicPr>
          <p:cNvPr id="4098" name="Picture 2" descr="Linda Brown, student in 1954 ruling ending school segregation, dies">
            <a:extLst>
              <a:ext uri="{FF2B5EF4-FFF2-40B4-BE49-F238E27FC236}">
                <a16:creationId xmlns:a16="http://schemas.microsoft.com/office/drawing/2014/main" id="{0A888CE4-5C41-6358-83CC-113CD27147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29" b="13247"/>
          <a:stretch/>
        </p:blipFill>
        <p:spPr bwMode="auto">
          <a:xfrm>
            <a:off x="9215251" y="1021276"/>
            <a:ext cx="2849939" cy="31588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o Was Thurgood Marshall?">
            <a:extLst>
              <a:ext uri="{FF2B5EF4-FFF2-40B4-BE49-F238E27FC236}">
                <a16:creationId xmlns:a16="http://schemas.microsoft.com/office/drawing/2014/main" id="{8410DA95-9AA8-B144-96A4-54C34BA91E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36" r="21786"/>
          <a:stretch/>
        </p:blipFill>
        <p:spPr bwMode="auto">
          <a:xfrm>
            <a:off x="9215251" y="4261426"/>
            <a:ext cx="2849939" cy="251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6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746166" y="255905"/>
            <a:ext cx="10699668" cy="4883933"/>
          </a:xfrm>
          <a:solidFill>
            <a:srgbClr val="FFC000"/>
          </a:solidFill>
        </p:spPr>
        <p:txBody>
          <a:bodyPr>
            <a:noAutofit/>
          </a:bodyPr>
          <a:lstStyle/>
          <a:p>
            <a:pPr marL="0" indent="0" algn="ctr">
              <a:buNone/>
            </a:pPr>
            <a:r>
              <a:rPr lang="en-US" sz="3500" b="1" dirty="0"/>
              <a:t>“To separate children from others of similar age and qualifications solely because of race generates a feeling of inferiority as to their status in the community that may affect their hearts &amp; minds in a way unlikely to ever be undone. We conclude that in a field of public education the doctrine of “separate but equal” has no place. Separate educational facilities are inherently unequal. Therefore, we hold that the plaintiffs &amp; others similarly situated are deprived of the equal protection of the laws guaranteed by the Fourteenth Amendment.” </a:t>
            </a:r>
          </a:p>
        </p:txBody>
      </p:sp>
      <p:sp>
        <p:nvSpPr>
          <p:cNvPr id="4" name="TextBox 3">
            <a:extLst>
              <a:ext uri="{FF2B5EF4-FFF2-40B4-BE49-F238E27FC236}">
                <a16:creationId xmlns:a16="http://schemas.microsoft.com/office/drawing/2014/main" id="{B44F46C0-AC4C-7A6B-7043-B7D8522AD21D}"/>
              </a:ext>
            </a:extLst>
          </p:cNvPr>
          <p:cNvSpPr txBox="1"/>
          <p:nvPr/>
        </p:nvSpPr>
        <p:spPr>
          <a:xfrm>
            <a:off x="168237" y="5358286"/>
            <a:ext cx="11855525" cy="584775"/>
          </a:xfrm>
          <a:prstGeom prst="rect">
            <a:avLst/>
          </a:prstGeom>
          <a:solidFill>
            <a:srgbClr val="FFFF00"/>
          </a:solidFill>
        </p:spPr>
        <p:txBody>
          <a:bodyPr wrap="square" rtlCol="0">
            <a:spAutoFit/>
          </a:bodyPr>
          <a:lstStyle/>
          <a:p>
            <a:pPr algn="ctr"/>
            <a:r>
              <a:rPr lang="en-US" sz="3200" b="1" dirty="0"/>
              <a:t>From Chief Justice Earl Warren’s </a:t>
            </a:r>
            <a:r>
              <a:rPr lang="en-US" sz="3200" b="1" i="1" u="sng" dirty="0"/>
              <a:t>Brown v Topeka</a:t>
            </a:r>
            <a:r>
              <a:rPr lang="en-US" sz="3200" b="1" i="1" dirty="0"/>
              <a:t> </a:t>
            </a:r>
            <a:r>
              <a:rPr lang="en-US" sz="3200" b="1" dirty="0"/>
              <a:t>ruling, 17 May 1954</a:t>
            </a:r>
          </a:p>
        </p:txBody>
      </p:sp>
      <p:sp>
        <p:nvSpPr>
          <p:cNvPr id="5" name="TextBox 4">
            <a:extLst>
              <a:ext uri="{FF2B5EF4-FFF2-40B4-BE49-F238E27FC236}">
                <a16:creationId xmlns:a16="http://schemas.microsoft.com/office/drawing/2014/main" id="{E7E813F0-026C-4606-A741-146796EADB0D}"/>
              </a:ext>
            </a:extLst>
          </p:cNvPr>
          <p:cNvSpPr txBox="1"/>
          <p:nvPr/>
        </p:nvSpPr>
        <p:spPr>
          <a:xfrm>
            <a:off x="384563" y="6171208"/>
            <a:ext cx="11422871" cy="430887"/>
          </a:xfrm>
          <a:prstGeom prst="rect">
            <a:avLst/>
          </a:prstGeom>
          <a:noFill/>
        </p:spPr>
        <p:txBody>
          <a:bodyPr wrap="none" rtlCol="0">
            <a:spAutoFit/>
          </a:bodyPr>
          <a:lstStyle/>
          <a:p>
            <a:r>
              <a:rPr lang="en-US" sz="2200" b="1" dirty="0">
                <a:solidFill>
                  <a:srgbClr val="FF0000"/>
                </a:solidFill>
              </a:rPr>
              <a:t>How do you think this speech would be received in the South? Whose words is Warren echoing?</a:t>
            </a:r>
          </a:p>
        </p:txBody>
      </p:sp>
    </p:spTree>
    <p:extLst>
      <p:ext uri="{BB962C8B-B14F-4D97-AF65-F5344CB8AC3E}">
        <p14:creationId xmlns:p14="http://schemas.microsoft.com/office/powerpoint/2010/main" val="534751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27619"/>
            <a:ext cx="12065191" cy="893659"/>
          </a:xfrm>
        </p:spPr>
        <p:txBody>
          <a:bodyPr>
            <a:normAutofit fontScale="90000"/>
          </a:bodyPr>
          <a:lstStyle/>
          <a:p>
            <a:r>
              <a:rPr lang="en-US" sz="3800" b="1" dirty="0">
                <a:solidFill>
                  <a:srgbClr val="00B050"/>
                </a:solidFill>
              </a:rPr>
              <a:t>(c) </a:t>
            </a:r>
            <a:r>
              <a:rPr lang="en-US" sz="3800" b="1" u="sng" dirty="0">
                <a:solidFill>
                  <a:srgbClr val="00B050"/>
                </a:solidFill>
              </a:rPr>
              <a:t>The Importance of Brown v. Board of Education of Topeka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26806" y="1021277"/>
            <a:ext cx="8375926" cy="5836723"/>
          </a:xfrm>
        </p:spPr>
        <p:txBody>
          <a:bodyPr>
            <a:normAutofit/>
          </a:bodyPr>
          <a:lstStyle/>
          <a:p>
            <a:pPr marL="0" indent="0">
              <a:buNone/>
            </a:pPr>
            <a:r>
              <a:rPr lang="en-US" dirty="0"/>
              <a:t>The Supreme Court ruling in May 1954 finally broke the precedent of Plessy v Ferguson 1896. The ruling meant that Segregated Schools had to “DESEGREGATE” at last. </a:t>
            </a:r>
            <a:r>
              <a:rPr lang="en-US" b="1" dirty="0"/>
              <a:t>A year after the original Brown v Topeka 1954 decision, another Supreme Court ruling ordered desegregation to occur </a:t>
            </a:r>
            <a:r>
              <a:rPr lang="en-US" b="1" dirty="0">
                <a:solidFill>
                  <a:srgbClr val="FF0000"/>
                </a:solidFill>
              </a:rPr>
              <a:t>“with deliberate speed and all states should make a prompt &amp; reasonable start.” </a:t>
            </a:r>
            <a:r>
              <a:rPr lang="en-US" dirty="0"/>
              <a:t>Celebrations were short-lived &amp; immediate impact was limited. Some states in the North began to integrate, but the Deep South dragged their feet with integration &amp; resisted making the necessary changes. </a:t>
            </a:r>
            <a:r>
              <a:rPr lang="en-US" b="1" dirty="0"/>
              <a:t>Black pupils faced anger after integration and, in many cases, their education actually suffered – segregated black schools closed &amp; talented black teachers lost jobs &amp; careers. </a:t>
            </a:r>
          </a:p>
        </p:txBody>
      </p:sp>
      <p:pic>
        <p:nvPicPr>
          <p:cNvPr id="5122" name="Picture 2" descr="Brown v. Board of Education - Supreme Court - Segregation - Schools - The  New York Times">
            <a:extLst>
              <a:ext uri="{FF2B5EF4-FFF2-40B4-BE49-F238E27FC236}">
                <a16:creationId xmlns:a16="http://schemas.microsoft.com/office/drawing/2014/main" id="{86EB6943-7116-2107-6D10-04152D9C7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82"/>
          <a:stretch/>
        </p:blipFill>
        <p:spPr bwMode="auto">
          <a:xfrm>
            <a:off x="8408904" y="4267692"/>
            <a:ext cx="3656285" cy="24077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Integration Failed in Jackson's Public Schools from 1969 to 2017 |  Jackson Free Press | Jackson, MS">
            <a:extLst>
              <a:ext uri="{FF2B5EF4-FFF2-40B4-BE49-F238E27FC236}">
                <a16:creationId xmlns:a16="http://schemas.microsoft.com/office/drawing/2014/main" id="{A4F54547-E88C-6CC4-542B-A417BDDD54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27" t="7359" r="22266" b="7533"/>
          <a:stretch/>
        </p:blipFill>
        <p:spPr bwMode="auto">
          <a:xfrm>
            <a:off x="8408905" y="1021276"/>
            <a:ext cx="3656285" cy="306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29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27619"/>
            <a:ext cx="12065191" cy="893659"/>
          </a:xfrm>
        </p:spPr>
        <p:txBody>
          <a:bodyPr>
            <a:normAutofit fontScale="90000"/>
          </a:bodyPr>
          <a:lstStyle/>
          <a:p>
            <a:r>
              <a:rPr lang="en-US" sz="3800" b="1" dirty="0">
                <a:solidFill>
                  <a:srgbClr val="00B050"/>
                </a:solidFill>
              </a:rPr>
              <a:t>(c) </a:t>
            </a:r>
            <a:r>
              <a:rPr lang="en-US" sz="3800" b="1" u="sng" dirty="0">
                <a:solidFill>
                  <a:srgbClr val="00B050"/>
                </a:solidFill>
              </a:rPr>
              <a:t>The Importance of Brown v. Board of Education of Topeka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26806" y="1021277"/>
            <a:ext cx="8150295" cy="5836723"/>
          </a:xfrm>
        </p:spPr>
        <p:txBody>
          <a:bodyPr>
            <a:normAutofit lnSpcReduction="10000"/>
          </a:bodyPr>
          <a:lstStyle/>
          <a:p>
            <a:pPr marL="0" indent="0">
              <a:buNone/>
            </a:pPr>
            <a:r>
              <a:rPr lang="en-US" b="1" dirty="0"/>
              <a:t>In some Southern town &amp; cities, segregation became more extreme – </a:t>
            </a:r>
            <a:r>
              <a:rPr lang="en-US" b="1" dirty="0">
                <a:solidFill>
                  <a:srgbClr val="FF0000"/>
                </a:solidFill>
              </a:rPr>
              <a:t>“WHITE FLIGHT” </a:t>
            </a:r>
            <a:r>
              <a:rPr lang="en-US" b="1" dirty="0"/>
              <a:t>saw people leave areas that had become predominantly black and a division of neighborhoods became apparent even after integration attempts.</a:t>
            </a:r>
          </a:p>
          <a:p>
            <a:pPr marL="0" indent="0">
              <a:buNone/>
            </a:pPr>
            <a:r>
              <a:rPr lang="en-US" b="1" dirty="0"/>
              <a:t>Despite negativity, </a:t>
            </a:r>
            <a:r>
              <a:rPr lang="en-US" b="1" dirty="0">
                <a:solidFill>
                  <a:srgbClr val="FF0000"/>
                </a:solidFill>
              </a:rPr>
              <a:t>the Supreme Court ruling was a great victory for the NAACP and certainly saw an increased awareness of African-American Civil Rights. </a:t>
            </a:r>
            <a:r>
              <a:rPr lang="en-US" b="1" u="sng" dirty="0"/>
              <a:t>Brown v Topeka 1954 </a:t>
            </a:r>
            <a:r>
              <a:rPr lang="en-US" b="1" dirty="0"/>
              <a:t>created a new legal precedent with which to challenge the segregation of </a:t>
            </a:r>
            <a:r>
              <a:rPr lang="en-US" b="1" u="sng" dirty="0"/>
              <a:t>Plessy v Ferguson 1896</a:t>
            </a:r>
            <a:r>
              <a:rPr lang="en-US" b="1" dirty="0"/>
              <a:t> and more legal cases &amp; campaigns could follow. The US political system (or, at least, the Legislative) seemed supportive of black citizens. </a:t>
            </a:r>
          </a:p>
          <a:p>
            <a:pPr marL="0" indent="0">
              <a:buNone/>
            </a:pPr>
            <a:r>
              <a:rPr lang="en-US" b="1" dirty="0">
                <a:solidFill>
                  <a:srgbClr val="FF0000"/>
                </a:solidFill>
              </a:rPr>
              <a:t>Hope was given to Civil Rights campaigners for further changes </a:t>
            </a:r>
            <a:r>
              <a:rPr lang="en-US" b="1" dirty="0"/>
              <a:t>– after education, other areas could become targets for NAACP activities.</a:t>
            </a:r>
          </a:p>
        </p:txBody>
      </p:sp>
      <p:pic>
        <p:nvPicPr>
          <p:cNvPr id="6146" name="Picture 2" descr="May 17, 1954: Brown v. Board ended segregation, causing White Flight out of  South Dallas – Engage Dallas">
            <a:extLst>
              <a:ext uri="{FF2B5EF4-FFF2-40B4-BE49-F238E27FC236}">
                <a16:creationId xmlns:a16="http://schemas.microsoft.com/office/drawing/2014/main" id="{41FF8649-DFA2-B152-748A-B34BDBFF11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09" t="19394" r="4849"/>
          <a:stretch/>
        </p:blipFill>
        <p:spPr bwMode="auto">
          <a:xfrm>
            <a:off x="8239372" y="1021276"/>
            <a:ext cx="3825818" cy="29981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y 17, 1954: Brown v. Board ended segregation, causing White Flight out of  South Dallas – Engage Dallas">
            <a:extLst>
              <a:ext uri="{FF2B5EF4-FFF2-40B4-BE49-F238E27FC236}">
                <a16:creationId xmlns:a16="http://schemas.microsoft.com/office/drawing/2014/main" id="{2ED2C40C-7D47-F720-C493-4D089B8F3A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43" r="10968"/>
          <a:stretch/>
        </p:blipFill>
        <p:spPr bwMode="auto">
          <a:xfrm>
            <a:off x="8239371" y="4120737"/>
            <a:ext cx="3730955" cy="260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19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571500" y="354614"/>
            <a:ext cx="1104900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51945" y="1995054"/>
            <a:ext cx="11288110" cy="4299006"/>
          </a:xfrm>
        </p:spPr>
        <p:txBody>
          <a:bodyPr>
            <a:normAutofit lnSpcReduction="10000"/>
          </a:bodyPr>
          <a:lstStyle/>
          <a:p>
            <a:pPr marL="0" indent="0" algn="ctr">
              <a:buNone/>
            </a:pPr>
            <a:r>
              <a:rPr lang="en-US" sz="7200" dirty="0"/>
              <a:t>Explain </a:t>
            </a:r>
            <a:r>
              <a:rPr lang="en-US" sz="7200" b="1" dirty="0"/>
              <a:t>two</a:t>
            </a:r>
            <a:r>
              <a:rPr lang="en-US" sz="7200" dirty="0"/>
              <a:t> effects of </a:t>
            </a:r>
          </a:p>
          <a:p>
            <a:pPr marL="0" indent="0" algn="ctr">
              <a:buNone/>
            </a:pPr>
            <a:r>
              <a:rPr lang="en-US" sz="7200" dirty="0"/>
              <a:t>the Brown v. Topeka </a:t>
            </a:r>
          </a:p>
          <a:p>
            <a:pPr marL="0" indent="0" algn="ctr">
              <a:buNone/>
            </a:pPr>
            <a:r>
              <a:rPr lang="en-US" sz="7200" dirty="0"/>
              <a:t>decision on the USA.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117218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(d) Revival of the Ku Klux Klan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1033153"/>
            <a:ext cx="7059910" cy="5824847"/>
          </a:xfrm>
        </p:spPr>
        <p:txBody>
          <a:bodyPr>
            <a:normAutofit lnSpcReduction="10000"/>
          </a:bodyPr>
          <a:lstStyle/>
          <a:p>
            <a:pPr marL="0" indent="0">
              <a:buNone/>
            </a:pPr>
            <a:r>
              <a:rPr lang="en-US" dirty="0"/>
              <a:t>Southern States referred to the day that the Brown v. Topeka case was published as “Black Monday.” White Southerners were outraged and swore to maintain segregation. </a:t>
            </a:r>
            <a:r>
              <a:rPr lang="en-US" b="1" dirty="0"/>
              <a:t>In the city of Indianola, Mississippi, the first ever White Citizens’ Council was set up – many more WCCs followed in rapid succession. </a:t>
            </a:r>
            <a:r>
              <a:rPr lang="en-US" dirty="0"/>
              <a:t>These groups organized peaceful protests &amp; petitions, tried to pressure States to resist integration, but the conditions were ripe for a revival of the White Supremacist group – the </a:t>
            </a:r>
            <a:r>
              <a:rPr lang="en-US" b="1" dirty="0">
                <a:solidFill>
                  <a:srgbClr val="FF0000"/>
                </a:solidFill>
              </a:rPr>
              <a:t>KU KLUX KLAN </a:t>
            </a:r>
            <a:r>
              <a:rPr lang="en-US" dirty="0"/>
              <a:t>(KKK). KKK membership grew rapidly across the South 1955 to 1960, although the numbers never reached the terrifying peak levels seen in the 1920s. Burning crosses, white hoods &amp; robes and racial hatred became a familiar sight.</a:t>
            </a:r>
          </a:p>
        </p:txBody>
      </p:sp>
      <p:pic>
        <p:nvPicPr>
          <p:cNvPr id="2050" name="Picture 2" descr="Hiram Wesley Evans – The Art Part">
            <a:extLst>
              <a:ext uri="{FF2B5EF4-FFF2-40B4-BE49-F238E27FC236}">
                <a16:creationId xmlns:a16="http://schemas.microsoft.com/office/drawing/2014/main" id="{0C6F0863-8BA4-ADDF-9298-8C65E9E93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8692" y="127618"/>
            <a:ext cx="4532080" cy="66071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E4EDE-0DFA-8CFA-7E97-02B06620E768}"/>
              </a:ext>
            </a:extLst>
          </p:cNvPr>
          <p:cNvSpPr txBox="1"/>
          <p:nvPr/>
        </p:nvSpPr>
        <p:spPr>
          <a:xfrm>
            <a:off x="10491537" y="240631"/>
            <a:ext cx="1347537" cy="1569660"/>
          </a:xfrm>
          <a:prstGeom prst="rect">
            <a:avLst/>
          </a:prstGeom>
          <a:solidFill>
            <a:schemeClr val="accent2"/>
          </a:solidFill>
        </p:spPr>
        <p:txBody>
          <a:bodyPr wrap="square" rtlCol="0">
            <a:spAutoFit/>
          </a:bodyPr>
          <a:lstStyle/>
          <a:p>
            <a:pPr algn="ctr"/>
            <a:r>
              <a:rPr lang="en-US" sz="2400" b="1" dirty="0"/>
              <a:t>Hiram Wesley Evans, Dallas.</a:t>
            </a:r>
          </a:p>
        </p:txBody>
      </p:sp>
    </p:spTree>
    <p:extLst>
      <p:ext uri="{BB962C8B-B14F-4D97-AF65-F5344CB8AC3E}">
        <p14:creationId xmlns:p14="http://schemas.microsoft.com/office/powerpoint/2010/main" val="192875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n Dollars to Hate: The Texas Man Who Fought the Klan – Houston Public  Media">
            <a:extLst>
              <a:ext uri="{FF2B5EF4-FFF2-40B4-BE49-F238E27FC236}">
                <a16:creationId xmlns:a16="http://schemas.microsoft.com/office/drawing/2014/main" id="{C7B4D65A-FDD8-3CF3-3C12-2BA4C1095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0"/>
            <a:ext cx="10896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A0756-3046-D244-8F63-324BB9DE803D}"/>
              </a:ext>
            </a:extLst>
          </p:cNvPr>
          <p:cNvPicPr>
            <a:picLocks noChangeAspect="1"/>
          </p:cNvPicPr>
          <p:nvPr/>
        </p:nvPicPr>
        <p:blipFill>
          <a:blip r:embed="rId2"/>
          <a:stretch>
            <a:fillRect/>
          </a:stretch>
        </p:blipFill>
        <p:spPr>
          <a:xfrm>
            <a:off x="38050" y="87587"/>
            <a:ext cx="3015359" cy="2393142"/>
          </a:xfrm>
          <a:prstGeom prst="rect">
            <a:avLst/>
          </a:prstGeom>
        </p:spPr>
      </p:pic>
      <p:pic>
        <p:nvPicPr>
          <p:cNvPr id="6" name="Picture 5">
            <a:extLst>
              <a:ext uri="{FF2B5EF4-FFF2-40B4-BE49-F238E27FC236}">
                <a16:creationId xmlns:a16="http://schemas.microsoft.com/office/drawing/2014/main" id="{07A10ACB-61F7-814D-A3BF-5DD654D61D9B}"/>
              </a:ext>
            </a:extLst>
          </p:cNvPr>
          <p:cNvPicPr>
            <a:picLocks noChangeAspect="1"/>
          </p:cNvPicPr>
          <p:nvPr/>
        </p:nvPicPr>
        <p:blipFill>
          <a:blip r:embed="rId3"/>
          <a:stretch>
            <a:fillRect/>
          </a:stretch>
        </p:blipFill>
        <p:spPr>
          <a:xfrm>
            <a:off x="3148031" y="87587"/>
            <a:ext cx="2937039" cy="2375129"/>
          </a:xfrm>
          <a:prstGeom prst="rect">
            <a:avLst/>
          </a:prstGeom>
        </p:spPr>
      </p:pic>
      <p:pic>
        <p:nvPicPr>
          <p:cNvPr id="7" name="Picture 6">
            <a:extLst>
              <a:ext uri="{FF2B5EF4-FFF2-40B4-BE49-F238E27FC236}">
                <a16:creationId xmlns:a16="http://schemas.microsoft.com/office/drawing/2014/main" id="{CA94B62B-CA04-484C-BD9F-729F62985807}"/>
              </a:ext>
            </a:extLst>
          </p:cNvPr>
          <p:cNvPicPr>
            <a:picLocks noChangeAspect="1"/>
          </p:cNvPicPr>
          <p:nvPr/>
        </p:nvPicPr>
        <p:blipFill>
          <a:blip r:embed="rId4"/>
          <a:stretch>
            <a:fillRect/>
          </a:stretch>
        </p:blipFill>
        <p:spPr>
          <a:xfrm>
            <a:off x="38051" y="2564525"/>
            <a:ext cx="3160109" cy="4205888"/>
          </a:xfrm>
          <a:prstGeom prst="rect">
            <a:avLst/>
          </a:prstGeom>
        </p:spPr>
      </p:pic>
      <p:pic>
        <p:nvPicPr>
          <p:cNvPr id="8" name="Picture 7">
            <a:extLst>
              <a:ext uri="{FF2B5EF4-FFF2-40B4-BE49-F238E27FC236}">
                <a16:creationId xmlns:a16="http://schemas.microsoft.com/office/drawing/2014/main" id="{3B298BC6-F586-0044-A5E9-E95DB6C24852}"/>
              </a:ext>
            </a:extLst>
          </p:cNvPr>
          <p:cNvPicPr>
            <a:picLocks noChangeAspect="1"/>
          </p:cNvPicPr>
          <p:nvPr/>
        </p:nvPicPr>
        <p:blipFill>
          <a:blip r:embed="rId5"/>
          <a:stretch>
            <a:fillRect/>
          </a:stretch>
        </p:blipFill>
        <p:spPr>
          <a:xfrm>
            <a:off x="3302745" y="2564525"/>
            <a:ext cx="2044038" cy="1979561"/>
          </a:xfrm>
          <a:prstGeom prst="rect">
            <a:avLst/>
          </a:prstGeom>
        </p:spPr>
      </p:pic>
      <p:pic>
        <p:nvPicPr>
          <p:cNvPr id="11" name="Picture 10">
            <a:extLst>
              <a:ext uri="{FF2B5EF4-FFF2-40B4-BE49-F238E27FC236}">
                <a16:creationId xmlns:a16="http://schemas.microsoft.com/office/drawing/2014/main" id="{89D086B0-2715-1F46-A132-C087D12422D9}"/>
              </a:ext>
            </a:extLst>
          </p:cNvPr>
          <p:cNvPicPr>
            <a:picLocks noChangeAspect="1"/>
          </p:cNvPicPr>
          <p:nvPr/>
        </p:nvPicPr>
        <p:blipFill>
          <a:blip r:embed="rId6"/>
          <a:stretch>
            <a:fillRect/>
          </a:stretch>
        </p:blipFill>
        <p:spPr>
          <a:xfrm>
            <a:off x="3302745" y="4645896"/>
            <a:ext cx="2730013" cy="2124518"/>
          </a:xfrm>
          <a:prstGeom prst="rect">
            <a:avLst/>
          </a:prstGeom>
        </p:spPr>
      </p:pic>
      <p:pic>
        <p:nvPicPr>
          <p:cNvPr id="14" name="Picture 13">
            <a:extLst>
              <a:ext uri="{FF2B5EF4-FFF2-40B4-BE49-F238E27FC236}">
                <a16:creationId xmlns:a16="http://schemas.microsoft.com/office/drawing/2014/main" id="{27EE7B0C-13CA-014F-B690-21D4A89EBA57}"/>
              </a:ext>
            </a:extLst>
          </p:cNvPr>
          <p:cNvPicPr>
            <a:picLocks noChangeAspect="1"/>
          </p:cNvPicPr>
          <p:nvPr/>
        </p:nvPicPr>
        <p:blipFill>
          <a:blip r:embed="rId7"/>
          <a:stretch>
            <a:fillRect/>
          </a:stretch>
        </p:blipFill>
        <p:spPr>
          <a:xfrm>
            <a:off x="6179692" y="87586"/>
            <a:ext cx="3560573" cy="2375129"/>
          </a:xfrm>
          <a:prstGeom prst="rect">
            <a:avLst/>
          </a:prstGeom>
        </p:spPr>
      </p:pic>
      <p:pic>
        <p:nvPicPr>
          <p:cNvPr id="15" name="Picture 14">
            <a:extLst>
              <a:ext uri="{FF2B5EF4-FFF2-40B4-BE49-F238E27FC236}">
                <a16:creationId xmlns:a16="http://schemas.microsoft.com/office/drawing/2014/main" id="{8C75FF8B-FAE0-7D4F-A875-7D86488350A6}"/>
              </a:ext>
            </a:extLst>
          </p:cNvPr>
          <p:cNvPicPr>
            <a:picLocks noChangeAspect="1"/>
          </p:cNvPicPr>
          <p:nvPr/>
        </p:nvPicPr>
        <p:blipFill rotWithShape="1">
          <a:blip r:embed="rId8"/>
          <a:srcRect l="7010"/>
          <a:stretch/>
        </p:blipFill>
        <p:spPr>
          <a:xfrm>
            <a:off x="8884622" y="2564525"/>
            <a:ext cx="3269327" cy="1979561"/>
          </a:xfrm>
          <a:prstGeom prst="rect">
            <a:avLst/>
          </a:prstGeom>
        </p:spPr>
      </p:pic>
      <p:pic>
        <p:nvPicPr>
          <p:cNvPr id="16" name="Picture 15">
            <a:extLst>
              <a:ext uri="{FF2B5EF4-FFF2-40B4-BE49-F238E27FC236}">
                <a16:creationId xmlns:a16="http://schemas.microsoft.com/office/drawing/2014/main" id="{1D959794-6319-0D4C-9C19-D117594B55A6}"/>
              </a:ext>
            </a:extLst>
          </p:cNvPr>
          <p:cNvPicPr>
            <a:picLocks noChangeAspect="1"/>
          </p:cNvPicPr>
          <p:nvPr/>
        </p:nvPicPr>
        <p:blipFill>
          <a:blip r:embed="rId9"/>
          <a:stretch>
            <a:fillRect/>
          </a:stretch>
        </p:blipFill>
        <p:spPr>
          <a:xfrm>
            <a:off x="6153378" y="4645895"/>
            <a:ext cx="2926114" cy="2124518"/>
          </a:xfrm>
          <a:prstGeom prst="rect">
            <a:avLst/>
          </a:prstGeom>
        </p:spPr>
      </p:pic>
      <p:pic>
        <p:nvPicPr>
          <p:cNvPr id="17" name="Picture 16">
            <a:extLst>
              <a:ext uri="{FF2B5EF4-FFF2-40B4-BE49-F238E27FC236}">
                <a16:creationId xmlns:a16="http://schemas.microsoft.com/office/drawing/2014/main" id="{17C32295-B3A5-7847-9910-784FC4133A22}"/>
              </a:ext>
            </a:extLst>
          </p:cNvPr>
          <p:cNvPicPr>
            <a:picLocks noChangeAspect="1"/>
          </p:cNvPicPr>
          <p:nvPr/>
        </p:nvPicPr>
        <p:blipFill>
          <a:blip r:embed="rId10"/>
          <a:stretch>
            <a:fillRect/>
          </a:stretch>
        </p:blipFill>
        <p:spPr>
          <a:xfrm>
            <a:off x="9796366" y="96593"/>
            <a:ext cx="2357584" cy="2366122"/>
          </a:xfrm>
          <a:prstGeom prst="rect">
            <a:avLst/>
          </a:prstGeom>
        </p:spPr>
      </p:pic>
      <p:pic>
        <p:nvPicPr>
          <p:cNvPr id="18" name="Picture 17">
            <a:extLst>
              <a:ext uri="{FF2B5EF4-FFF2-40B4-BE49-F238E27FC236}">
                <a16:creationId xmlns:a16="http://schemas.microsoft.com/office/drawing/2014/main" id="{6B59C3BD-A82F-C847-87E5-3E8C1D7B79F4}"/>
              </a:ext>
            </a:extLst>
          </p:cNvPr>
          <p:cNvPicPr>
            <a:picLocks noChangeAspect="1"/>
          </p:cNvPicPr>
          <p:nvPr/>
        </p:nvPicPr>
        <p:blipFill>
          <a:blip r:embed="rId11"/>
          <a:stretch>
            <a:fillRect/>
          </a:stretch>
        </p:blipFill>
        <p:spPr>
          <a:xfrm>
            <a:off x="5389086" y="2564526"/>
            <a:ext cx="3390570" cy="1992740"/>
          </a:xfrm>
          <a:prstGeom prst="rect">
            <a:avLst/>
          </a:prstGeom>
        </p:spPr>
      </p:pic>
      <p:pic>
        <p:nvPicPr>
          <p:cNvPr id="19" name="Picture 18">
            <a:extLst>
              <a:ext uri="{FF2B5EF4-FFF2-40B4-BE49-F238E27FC236}">
                <a16:creationId xmlns:a16="http://schemas.microsoft.com/office/drawing/2014/main" id="{3994D5FA-12A2-E74D-96C2-2182E3B7742E}"/>
              </a:ext>
            </a:extLst>
          </p:cNvPr>
          <p:cNvPicPr>
            <a:picLocks noChangeAspect="1"/>
          </p:cNvPicPr>
          <p:nvPr/>
        </p:nvPicPr>
        <p:blipFill rotWithShape="1">
          <a:blip r:embed="rId12"/>
          <a:srcRect l="21064"/>
          <a:stretch/>
        </p:blipFill>
        <p:spPr>
          <a:xfrm>
            <a:off x="9200111" y="4636889"/>
            <a:ext cx="2926114" cy="212451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dor, Texas 1971 - General Photograph Collection - UTSA Digital Collections">
            <a:extLst>
              <a:ext uri="{FF2B5EF4-FFF2-40B4-BE49-F238E27FC236}">
                <a16:creationId xmlns:a16="http://schemas.microsoft.com/office/drawing/2014/main" id="{2810BBB3-6D51-12B7-1B48-0C25F7297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89" y="76200"/>
            <a:ext cx="10419348" cy="670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38D078-0B51-F9B4-9243-296D95344123}"/>
              </a:ext>
            </a:extLst>
          </p:cNvPr>
          <p:cNvSpPr txBox="1"/>
          <p:nvPr/>
        </p:nvSpPr>
        <p:spPr>
          <a:xfrm>
            <a:off x="1014663" y="324851"/>
            <a:ext cx="1800726" cy="1754326"/>
          </a:xfrm>
          <a:prstGeom prst="rect">
            <a:avLst/>
          </a:prstGeom>
          <a:solidFill>
            <a:schemeClr val="accent2"/>
          </a:solidFill>
        </p:spPr>
        <p:txBody>
          <a:bodyPr wrap="square" rtlCol="0">
            <a:spAutoFit/>
          </a:bodyPr>
          <a:lstStyle/>
          <a:p>
            <a:pPr algn="ctr"/>
            <a:r>
              <a:rPr lang="en-US" sz="3600" b="1" dirty="0"/>
              <a:t>Vidor, Texas, 1971.</a:t>
            </a:r>
          </a:p>
        </p:txBody>
      </p:sp>
    </p:spTree>
    <p:extLst>
      <p:ext uri="{BB962C8B-B14F-4D97-AF65-F5344CB8AC3E}">
        <p14:creationId xmlns:p14="http://schemas.microsoft.com/office/powerpoint/2010/main" val="199300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(d) Revival of the Ku Klux Klan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1033153"/>
            <a:ext cx="7998374" cy="5824847"/>
          </a:xfrm>
        </p:spPr>
        <p:txBody>
          <a:bodyPr>
            <a:normAutofit lnSpcReduction="10000"/>
          </a:bodyPr>
          <a:lstStyle/>
          <a:p>
            <a:pPr marL="0" indent="0">
              <a:buNone/>
            </a:pPr>
            <a:r>
              <a:rPr lang="en-US" dirty="0"/>
              <a:t>Targets of the KKK were Civil Rights protestors – black or white. After the initial growth of KKK activities, following the Brown vs Topeka case, the Klan further expanded as an opposition group to anybody demanding black Civil Rights. As the Civil Rights movement saw success, the KKK became ever more extreme. </a:t>
            </a:r>
            <a:r>
              <a:rPr lang="en-US" b="1" dirty="0"/>
              <a:t>Their traditional evil actions of beatings, </a:t>
            </a:r>
            <a:r>
              <a:rPr lang="en-US" b="1" dirty="0" err="1"/>
              <a:t>lynchings</a:t>
            </a:r>
            <a:r>
              <a:rPr lang="en-US" b="1" dirty="0"/>
              <a:t> &amp; and shooting victims continued, yet the Montgomery Bus Boycott (organized by MLK in the wake of Rosa Parks’ arrest) saw the first KKK bombing in 1956. </a:t>
            </a:r>
            <a:r>
              <a:rPr lang="en-US" b="1" dirty="0">
                <a:solidFill>
                  <a:srgbClr val="FF0000"/>
                </a:solidFill>
              </a:rPr>
              <a:t>On 30</a:t>
            </a:r>
            <a:r>
              <a:rPr lang="en-US" b="1" baseline="30000" dirty="0">
                <a:solidFill>
                  <a:srgbClr val="FF0000"/>
                </a:solidFill>
              </a:rPr>
              <a:t>th</a:t>
            </a:r>
            <a:r>
              <a:rPr lang="en-US" b="1" dirty="0">
                <a:solidFill>
                  <a:srgbClr val="FF0000"/>
                </a:solidFill>
              </a:rPr>
              <a:t> Jan. 1956, while MLK spoke in Montgomery, his wife and 10-week-old daughter were terrified by a bomb at the front-door. </a:t>
            </a:r>
            <a:r>
              <a:rPr lang="en-US" dirty="0"/>
              <a:t>Only the house was damaged and, when an angry black mob demanded a revenge attack, MLK persuaded them not to use violence.</a:t>
            </a:r>
          </a:p>
        </p:txBody>
      </p:sp>
      <p:pic>
        <p:nvPicPr>
          <p:cNvPr id="4098" name="Picture 2" descr="January 30, 1956 – Martin Luther King, Jr.'s Home was Bombed | Rhapsody in  Books Weblog">
            <a:extLst>
              <a:ext uri="{FF2B5EF4-FFF2-40B4-BE49-F238E27FC236}">
                <a16:creationId xmlns:a16="http://schemas.microsoft.com/office/drawing/2014/main" id="{4EC70DC9-BE6C-2807-4E39-0BF88AD93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3347" y="3429000"/>
            <a:ext cx="3962400" cy="32071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LK Day: Martin Luther King Jr.'s home was bombed during Montgomery bus  boycott. He refused to back down. - The Washington Post">
            <a:extLst>
              <a:ext uri="{FF2B5EF4-FFF2-40B4-BE49-F238E27FC236}">
                <a16:creationId xmlns:a16="http://schemas.microsoft.com/office/drawing/2014/main" id="{AEC25390-138C-81DE-3BAD-A44BA0CBF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3347" y="141253"/>
            <a:ext cx="3894912" cy="320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40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27618"/>
            <a:ext cx="11729545" cy="905535"/>
          </a:xfrm>
        </p:spPr>
        <p:txBody>
          <a:bodyPr>
            <a:normAutofit/>
          </a:bodyPr>
          <a:lstStyle/>
          <a:p>
            <a:r>
              <a:rPr lang="en-US" b="1" dirty="0">
                <a:solidFill>
                  <a:srgbClr val="7030A0"/>
                </a:solidFill>
              </a:rPr>
              <a:t>(d) Revival of the Ku Klux Klan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1033153"/>
            <a:ext cx="7627990" cy="5933131"/>
          </a:xfrm>
        </p:spPr>
        <p:txBody>
          <a:bodyPr>
            <a:normAutofit/>
          </a:bodyPr>
          <a:lstStyle/>
          <a:p>
            <a:pPr marL="0" indent="0">
              <a:buNone/>
            </a:pPr>
            <a:r>
              <a:rPr lang="en-US" dirty="0"/>
              <a:t>Perhaps the worst example of the increased violence against African Americans in the South is the murder of Emmett Till. Raised in the North (in Chicago) this 14-year-old visited relatives in Money, Mississippi in the summer of 1955. On 24</a:t>
            </a:r>
            <a:r>
              <a:rPr lang="en-US" baseline="30000" dirty="0"/>
              <a:t>th</a:t>
            </a:r>
            <a:r>
              <a:rPr lang="en-US" dirty="0"/>
              <a:t> Aug., after boasting about his “white girlfriend back home,” </a:t>
            </a:r>
            <a:r>
              <a:rPr lang="en-US" b="1" dirty="0"/>
              <a:t>Till was dared to go into Bryant’s Grocery Store and chat-up the white owner’s wife, Carolyn. Till bought some bubble-gum and his friends stated that he whistled at her, but Carolyn claimed he flirted and touched her. </a:t>
            </a:r>
            <a:r>
              <a:rPr lang="en-US" b="1" dirty="0">
                <a:solidFill>
                  <a:srgbClr val="FF0000"/>
                </a:solidFill>
              </a:rPr>
              <a:t>4 days after the event, in the dead of night, the white owner &amp; his half-brother dragged Till from bed, beat him, shot him in the head &amp; dumped his body in a river. Emmett Till was found on 31</a:t>
            </a:r>
            <a:r>
              <a:rPr lang="en-US" b="1" baseline="30000" dirty="0">
                <a:solidFill>
                  <a:srgbClr val="FF0000"/>
                </a:solidFill>
              </a:rPr>
              <a:t>st</a:t>
            </a:r>
            <a:r>
              <a:rPr lang="en-US" b="1" dirty="0">
                <a:solidFill>
                  <a:srgbClr val="FF0000"/>
                </a:solidFill>
              </a:rPr>
              <a:t> August 1955.</a:t>
            </a:r>
          </a:p>
        </p:txBody>
      </p:sp>
      <p:pic>
        <p:nvPicPr>
          <p:cNvPr id="5122" name="Picture 2" descr="Emmett Till - Wikipedia">
            <a:extLst>
              <a:ext uri="{FF2B5EF4-FFF2-40B4-BE49-F238E27FC236}">
                <a16:creationId xmlns:a16="http://schemas.microsoft.com/office/drawing/2014/main" id="{C998FFF9-5854-1475-54BF-82482526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9217" y="127618"/>
            <a:ext cx="4254547" cy="660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95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746166" y="508568"/>
            <a:ext cx="10699668" cy="4929706"/>
          </a:xfrm>
          <a:solidFill>
            <a:srgbClr val="FFC000"/>
          </a:solidFill>
        </p:spPr>
        <p:txBody>
          <a:bodyPr>
            <a:noAutofit/>
          </a:bodyPr>
          <a:lstStyle/>
          <a:p>
            <a:pPr marL="0" indent="0" algn="ctr">
              <a:buNone/>
            </a:pPr>
            <a:r>
              <a:rPr lang="en-US" sz="4400" b="1" dirty="0"/>
              <a:t>‘It would appear that the state of Mississippi has decided to maintain white supremacy by murdering children. The killers of the boy felt free to lynch him because there is in the entire state no restraining influence of decency, not in the state capital, among the daily newspapers, the clergy nor any segment of the so-called better citizens.’</a:t>
            </a:r>
          </a:p>
        </p:txBody>
      </p:sp>
      <p:sp>
        <p:nvSpPr>
          <p:cNvPr id="4" name="TextBox 3">
            <a:extLst>
              <a:ext uri="{FF2B5EF4-FFF2-40B4-BE49-F238E27FC236}">
                <a16:creationId xmlns:a16="http://schemas.microsoft.com/office/drawing/2014/main" id="{B44F46C0-AC4C-7A6B-7043-B7D8522AD21D}"/>
              </a:ext>
            </a:extLst>
          </p:cNvPr>
          <p:cNvSpPr txBox="1"/>
          <p:nvPr/>
        </p:nvSpPr>
        <p:spPr>
          <a:xfrm>
            <a:off x="168237" y="5875644"/>
            <a:ext cx="11855525" cy="584775"/>
          </a:xfrm>
          <a:prstGeom prst="rect">
            <a:avLst/>
          </a:prstGeom>
          <a:solidFill>
            <a:srgbClr val="FFFF00"/>
          </a:solidFill>
        </p:spPr>
        <p:txBody>
          <a:bodyPr wrap="square" rtlCol="0">
            <a:spAutoFit/>
          </a:bodyPr>
          <a:lstStyle/>
          <a:p>
            <a:pPr algn="ctr"/>
            <a:r>
              <a:rPr lang="en-US" sz="3200" b="1" dirty="0"/>
              <a:t>From a NAACP statement released after the murder of Emmett Till</a:t>
            </a:r>
          </a:p>
        </p:txBody>
      </p:sp>
    </p:spTree>
    <p:extLst>
      <p:ext uri="{BB962C8B-B14F-4D97-AF65-F5344CB8AC3E}">
        <p14:creationId xmlns:p14="http://schemas.microsoft.com/office/powerpoint/2010/main" val="1243371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78236" y="127618"/>
            <a:ext cx="11729545" cy="905535"/>
          </a:xfrm>
        </p:spPr>
        <p:txBody>
          <a:bodyPr>
            <a:normAutofit/>
          </a:bodyPr>
          <a:lstStyle/>
          <a:p>
            <a:r>
              <a:rPr lang="en-US" b="1" dirty="0">
                <a:solidFill>
                  <a:srgbClr val="7030A0"/>
                </a:solidFill>
              </a:rPr>
              <a:t>(d) Revival of the Ku Klux Klan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8237" y="1033153"/>
            <a:ext cx="6767732" cy="5933131"/>
          </a:xfrm>
        </p:spPr>
        <p:txBody>
          <a:bodyPr>
            <a:normAutofit/>
          </a:bodyPr>
          <a:lstStyle/>
          <a:p>
            <a:pPr marL="0" indent="0">
              <a:buNone/>
            </a:pPr>
            <a:r>
              <a:rPr lang="en-US" dirty="0"/>
              <a:t>The Mississippi authorities wanted to bury Till quickly, but his mother insisted the body was sent back to her in Chicago. His battered face made him unrecognizable, so Mamie Bradley left Till’s coffin open so that the world could witness what had been done to her son. When photos of Till’s body were published, black &amp; white people were aghast. </a:t>
            </a:r>
            <a:r>
              <a:rPr lang="en-US" b="1" dirty="0"/>
              <a:t>The trial of Till’s killers, Bryant &amp; Milam, took just over an hour – the all-white, all-male jury finding the defendants “Not Guilty.” </a:t>
            </a:r>
            <a:r>
              <a:rPr lang="en-US" dirty="0"/>
              <a:t>The lack of justice was clear to all – even after Bryant &amp; Milam had confessed to beating and killing Till in a magazine article, the “Double Jeopardy” rule protected them.</a:t>
            </a:r>
          </a:p>
        </p:txBody>
      </p:sp>
      <p:pic>
        <p:nvPicPr>
          <p:cNvPr id="1026" name="Picture 2" descr="See the photo Emmett Till's mother wanted you to see -- the one that  inspired a generation to join the civil rights movement | News |  meridianstar.com">
            <a:extLst>
              <a:ext uri="{FF2B5EF4-FFF2-40B4-BE49-F238E27FC236}">
                <a16:creationId xmlns:a16="http://schemas.microsoft.com/office/drawing/2014/main" id="{3B66965B-5053-0A00-9CF8-F8870101C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10" t="11556" r="12251"/>
          <a:stretch/>
        </p:blipFill>
        <p:spPr bwMode="auto">
          <a:xfrm>
            <a:off x="6966283" y="127618"/>
            <a:ext cx="5147479" cy="659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314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902472" y="259147"/>
            <a:ext cx="10387055" cy="5507221"/>
          </a:xfrm>
          <a:solidFill>
            <a:srgbClr val="FFC000"/>
          </a:solidFill>
        </p:spPr>
        <p:txBody>
          <a:bodyPr>
            <a:noAutofit/>
          </a:bodyPr>
          <a:lstStyle/>
          <a:p>
            <a:pPr marL="0" indent="0" algn="ctr">
              <a:buNone/>
            </a:pPr>
            <a:r>
              <a:rPr lang="en-US" sz="3500" b="1" dirty="0"/>
              <a:t>‘The white people in the region raised a defense fund approaching $10,000 for defendants Bryant &amp; Milam. They hired 5 local lawyers, who produced expert witnesses – including a doctor and an embalmer – to testify that the bloated, decomposing body had been in the river for at least 10 days and, therefore, could not have been Emmett Till. Sheriff Strider took the stand for the defense and said the same thing: “If it had been one of my boys, I couldn’t have identified it.” In most of the US, this conflict over the identity of the body could have been resolved by basic police work.’</a:t>
            </a:r>
          </a:p>
        </p:txBody>
      </p:sp>
      <p:sp>
        <p:nvSpPr>
          <p:cNvPr id="4" name="TextBox 3">
            <a:extLst>
              <a:ext uri="{FF2B5EF4-FFF2-40B4-BE49-F238E27FC236}">
                <a16:creationId xmlns:a16="http://schemas.microsoft.com/office/drawing/2014/main" id="{B44F46C0-AC4C-7A6B-7043-B7D8522AD21D}"/>
              </a:ext>
            </a:extLst>
          </p:cNvPr>
          <p:cNvSpPr txBox="1"/>
          <p:nvPr/>
        </p:nvSpPr>
        <p:spPr>
          <a:xfrm>
            <a:off x="138261" y="6017320"/>
            <a:ext cx="11915478" cy="584775"/>
          </a:xfrm>
          <a:prstGeom prst="rect">
            <a:avLst/>
          </a:prstGeom>
          <a:solidFill>
            <a:srgbClr val="FFFF00"/>
          </a:solidFill>
        </p:spPr>
        <p:txBody>
          <a:bodyPr wrap="square" rtlCol="0">
            <a:spAutoFit/>
          </a:bodyPr>
          <a:lstStyle/>
          <a:p>
            <a:pPr algn="ctr"/>
            <a:r>
              <a:rPr lang="en-US" sz="3200" b="1" dirty="0"/>
              <a:t>From a US magazine reporting the trial of Bryant &amp; Milam, 3 Oct 1955</a:t>
            </a:r>
          </a:p>
        </p:txBody>
      </p:sp>
    </p:spTree>
    <p:extLst>
      <p:ext uri="{BB962C8B-B14F-4D97-AF65-F5344CB8AC3E}">
        <p14:creationId xmlns:p14="http://schemas.microsoft.com/office/powerpoint/2010/main" val="1934891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78236" y="127618"/>
            <a:ext cx="11729545" cy="905535"/>
          </a:xfrm>
        </p:spPr>
        <p:txBody>
          <a:bodyPr>
            <a:normAutofit/>
          </a:bodyPr>
          <a:lstStyle/>
          <a:p>
            <a:r>
              <a:rPr lang="en-US" b="1" dirty="0">
                <a:solidFill>
                  <a:srgbClr val="7030A0"/>
                </a:solidFill>
              </a:rPr>
              <a:t>(d) Revival of the Ku Klux Klan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8237" y="1033153"/>
            <a:ext cx="6767732" cy="5933131"/>
          </a:xfrm>
        </p:spPr>
        <p:txBody>
          <a:bodyPr>
            <a:normAutofit lnSpcReduction="10000"/>
          </a:bodyPr>
          <a:lstStyle/>
          <a:p>
            <a:pPr marL="0" indent="0">
              <a:buNone/>
            </a:pPr>
            <a:r>
              <a:rPr lang="en-US" dirty="0"/>
              <a:t>The impact of Emmett Till’s death was quite different to most other killings of African Americans – most </a:t>
            </a:r>
            <a:r>
              <a:rPr lang="en-US" dirty="0" err="1"/>
              <a:t>lynchings</a:t>
            </a:r>
            <a:r>
              <a:rPr lang="en-US" dirty="0"/>
              <a:t> were always followed by acquittals – because the Till case garnered such publicity. As a result its new consequences were two-fold:</a:t>
            </a:r>
          </a:p>
          <a:p>
            <a:r>
              <a:rPr lang="en-US" b="1" dirty="0"/>
              <a:t>White Americans in the North saw how extreme Southern racism was. </a:t>
            </a:r>
            <a:r>
              <a:rPr lang="en-US" b="1" dirty="0">
                <a:solidFill>
                  <a:srgbClr val="FF0000"/>
                </a:solidFill>
              </a:rPr>
              <a:t>Increased awareness of African Americans followed.</a:t>
            </a:r>
          </a:p>
          <a:p>
            <a:r>
              <a:rPr lang="en-US" b="1" dirty="0"/>
              <a:t>African Americans began to be much more active in attempts to bring about change. </a:t>
            </a:r>
            <a:r>
              <a:rPr lang="en-US" b="1" dirty="0">
                <a:solidFill>
                  <a:srgbClr val="FF0000"/>
                </a:solidFill>
              </a:rPr>
              <a:t>Young men &amp; women around Till’s tender age joined the Civil Rights movement in the 1960s. Many see Till as a CATALYST for change &amp; a CATALYST for civil rights.</a:t>
            </a:r>
          </a:p>
        </p:txBody>
      </p:sp>
      <p:pic>
        <p:nvPicPr>
          <p:cNvPr id="4" name="Picture 2" descr="On 67th anniversary of Emmett Till's death, a look back at his case this  past year">
            <a:extLst>
              <a:ext uri="{FF2B5EF4-FFF2-40B4-BE49-F238E27FC236}">
                <a16:creationId xmlns:a16="http://schemas.microsoft.com/office/drawing/2014/main" id="{637743F0-3122-4893-52A8-47C52EE8B7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7" r="8627"/>
          <a:stretch/>
        </p:blipFill>
        <p:spPr bwMode="auto">
          <a:xfrm>
            <a:off x="7211230" y="271997"/>
            <a:ext cx="4829847" cy="31570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mett Till Memorial Statue Unveiled in Greenwood, Mississippi">
            <a:extLst>
              <a:ext uri="{FF2B5EF4-FFF2-40B4-BE49-F238E27FC236}">
                <a16:creationId xmlns:a16="http://schemas.microsoft.com/office/drawing/2014/main" id="{E1238CBD-81E5-32BC-4136-483CA1E033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86" r="22943"/>
          <a:stretch/>
        </p:blipFill>
        <p:spPr bwMode="auto">
          <a:xfrm>
            <a:off x="6845969" y="3573378"/>
            <a:ext cx="5195108" cy="315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94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455613" y="135005"/>
            <a:ext cx="11154103" cy="1198980"/>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0" y="1491917"/>
            <a:ext cx="12065330" cy="5823283"/>
          </a:xfrm>
        </p:spPr>
        <p:txBody>
          <a:bodyPr>
            <a:normAutofit fontScale="77500" lnSpcReduction="20000"/>
          </a:bodyPr>
          <a:lstStyle/>
          <a:p>
            <a:pPr marL="0" indent="0" algn="ctr">
              <a:buNone/>
            </a:pPr>
            <a:r>
              <a:rPr lang="en-US" sz="7200" b="1" i="1" dirty="0">
                <a:solidFill>
                  <a:srgbClr val="0070C0"/>
                </a:solidFill>
              </a:rPr>
              <a:t>‘The main effect of the </a:t>
            </a:r>
            <a:r>
              <a:rPr lang="en-US" sz="7200" b="1" dirty="0">
                <a:solidFill>
                  <a:srgbClr val="0070C0"/>
                </a:solidFill>
              </a:rPr>
              <a:t>Brown v. Topeka </a:t>
            </a:r>
            <a:r>
              <a:rPr lang="en-US" sz="7200" b="1" i="1" dirty="0">
                <a:solidFill>
                  <a:srgbClr val="0070C0"/>
                </a:solidFill>
              </a:rPr>
              <a:t>decision on African Americans was the increase in violence against them.’ </a:t>
            </a:r>
          </a:p>
          <a:p>
            <a:pPr marL="0" indent="0" algn="ctr">
              <a:buNone/>
            </a:pPr>
            <a:r>
              <a:rPr lang="en-US" sz="7200" b="1" dirty="0"/>
              <a:t>How far do you agree?</a:t>
            </a:r>
          </a:p>
          <a:p>
            <a:pPr marL="0" indent="0">
              <a:buNone/>
            </a:pPr>
            <a:r>
              <a:rPr lang="en-US" sz="4800" dirty="0"/>
              <a:t>You may use the following in your answer:</a:t>
            </a:r>
          </a:p>
          <a:p>
            <a:pPr lvl="3"/>
            <a:r>
              <a:rPr lang="en-US" sz="3800" dirty="0"/>
              <a:t>Brown v. Topeka</a:t>
            </a:r>
          </a:p>
          <a:p>
            <a:pPr lvl="3"/>
            <a:r>
              <a:rPr lang="en-US" sz="3800" dirty="0"/>
              <a:t>The murder of Emmett Till</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4685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59026" y="365125"/>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00789" y="1825625"/>
            <a:ext cx="6105106" cy="4863932"/>
          </a:xfrm>
        </p:spPr>
        <p:txBody>
          <a:bodyPr>
            <a:noAutofit/>
          </a:bodyPr>
          <a:lstStyle/>
          <a:p>
            <a:pPr marL="0" indent="0">
              <a:buNone/>
            </a:pPr>
            <a:r>
              <a:rPr lang="en-US" sz="3000" b="1" dirty="0"/>
              <a:t>In Montgomery, Alabama, buses were segregated on 1</a:t>
            </a:r>
            <a:r>
              <a:rPr lang="en-US" sz="3000" b="1" baseline="30000" dirty="0"/>
              <a:t>st</a:t>
            </a:r>
            <a:r>
              <a:rPr lang="en-US" sz="3000" b="1" dirty="0"/>
              <a:t> Dec. 1955. Rosa Parks boarded the bus and sat in the “colored” first row.</a:t>
            </a:r>
            <a:r>
              <a:rPr lang="en-US" sz="3000" dirty="0"/>
              <a:t> </a:t>
            </a:r>
            <a:r>
              <a:rPr lang="en-US" sz="3000" b="1" dirty="0">
                <a:solidFill>
                  <a:srgbClr val="FF0000"/>
                </a:solidFill>
              </a:rPr>
              <a:t>When extra passengers got on at the next stop, a white man had no seat. The driver instructed the whole first row to stand, so the white man could sit down, but Rosa Parks refused. </a:t>
            </a:r>
            <a:r>
              <a:rPr lang="en-US" sz="3000" dirty="0"/>
              <a:t>The driver simply called the police and they arrested Rosa Parks immediately.</a:t>
            </a:r>
          </a:p>
        </p:txBody>
      </p:sp>
      <p:pic>
        <p:nvPicPr>
          <p:cNvPr id="2050" name="Picture 2" descr="Today in History - December 1 | Library of Congress">
            <a:extLst>
              <a:ext uri="{FF2B5EF4-FFF2-40B4-BE49-F238E27FC236}">
                <a16:creationId xmlns:a16="http://schemas.microsoft.com/office/drawing/2014/main" id="{04869E66-2901-6BCE-72A4-4D01487A82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74" t="6685" r="11624" b="5881"/>
          <a:stretch/>
        </p:blipFill>
        <p:spPr bwMode="auto">
          <a:xfrm>
            <a:off x="6448926" y="1191126"/>
            <a:ext cx="5605450" cy="549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86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1335557" y="463684"/>
            <a:ext cx="9520885" cy="5118969"/>
          </a:xfrm>
          <a:solidFill>
            <a:srgbClr val="FFC000"/>
          </a:solidFill>
        </p:spPr>
        <p:txBody>
          <a:bodyPr>
            <a:noAutofit/>
          </a:bodyPr>
          <a:lstStyle/>
          <a:p>
            <a:pPr marL="0" indent="0" algn="ctr">
              <a:buNone/>
            </a:pPr>
            <a:r>
              <a:rPr lang="en-US" sz="7200" b="1" dirty="0"/>
              <a:t>“I thought about Emmett Till and, when the bus driver ordered me to move to the back, I just couldn’t move.”</a:t>
            </a:r>
          </a:p>
        </p:txBody>
      </p:sp>
      <p:sp>
        <p:nvSpPr>
          <p:cNvPr id="4" name="TextBox 3">
            <a:extLst>
              <a:ext uri="{FF2B5EF4-FFF2-40B4-BE49-F238E27FC236}">
                <a16:creationId xmlns:a16="http://schemas.microsoft.com/office/drawing/2014/main" id="{B44F46C0-AC4C-7A6B-7043-B7D8522AD21D}"/>
              </a:ext>
            </a:extLst>
          </p:cNvPr>
          <p:cNvSpPr txBox="1"/>
          <p:nvPr/>
        </p:nvSpPr>
        <p:spPr>
          <a:xfrm>
            <a:off x="973503" y="5809541"/>
            <a:ext cx="10244992" cy="584775"/>
          </a:xfrm>
          <a:prstGeom prst="rect">
            <a:avLst/>
          </a:prstGeom>
          <a:solidFill>
            <a:srgbClr val="FFFF00"/>
          </a:solidFill>
        </p:spPr>
        <p:txBody>
          <a:bodyPr wrap="square" rtlCol="0">
            <a:spAutoFit/>
          </a:bodyPr>
          <a:lstStyle/>
          <a:p>
            <a:pPr algn="ctr"/>
            <a:r>
              <a:rPr lang="en-US" sz="3200" b="1" dirty="0"/>
              <a:t>Rosa Parks’ description of what happened on 1 Dec. 1955</a:t>
            </a:r>
          </a:p>
        </p:txBody>
      </p:sp>
    </p:spTree>
    <p:extLst>
      <p:ext uri="{BB962C8B-B14F-4D97-AF65-F5344CB8AC3E}">
        <p14:creationId xmlns:p14="http://schemas.microsoft.com/office/powerpoint/2010/main" val="324600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977462" y="543036"/>
            <a:ext cx="10237076" cy="2387600"/>
          </a:xfrm>
        </p:spPr>
        <p:txBody>
          <a:bodyPr>
            <a:normAutofit/>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2977438"/>
          </a:xfrm>
        </p:spPr>
        <p:txBody>
          <a:bodyPr>
            <a:noAutofit/>
          </a:bodyPr>
          <a:lstStyle/>
          <a:p>
            <a:r>
              <a:rPr lang="en-US" sz="6000" dirty="0">
                <a:solidFill>
                  <a:srgbClr val="FF0000"/>
                </a:solidFill>
              </a:rPr>
              <a:t>A Divided Union: Civil Rights</a:t>
            </a:r>
          </a:p>
          <a:p>
            <a:r>
              <a:rPr lang="en-US" sz="6000" dirty="0">
                <a:solidFill>
                  <a:srgbClr val="FF0000"/>
                </a:solidFill>
              </a:rPr>
              <a:t>in the USA, 1945-1974</a:t>
            </a:r>
          </a:p>
          <a:p>
            <a:endParaRPr lang="en-US" sz="1000" dirty="0">
              <a:solidFill>
                <a:srgbClr val="FF0000"/>
              </a:solidFill>
            </a:endParaRPr>
          </a:p>
          <a:p>
            <a:r>
              <a:rPr lang="en-US" sz="4000" b="1" dirty="0">
                <a:solidFill>
                  <a:srgbClr val="0070C0"/>
                </a:solidFill>
              </a:rPr>
              <a:t>2. Civil Rights in the 1950s</a:t>
            </a:r>
          </a:p>
        </p:txBody>
      </p:sp>
    </p:spTree>
    <p:extLst>
      <p:ext uri="{BB962C8B-B14F-4D97-AF65-F5344CB8AC3E}">
        <p14:creationId xmlns:p14="http://schemas.microsoft.com/office/powerpoint/2010/main" val="1482008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59026" y="365125"/>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00789" y="1690687"/>
            <a:ext cx="6918158" cy="4998869"/>
          </a:xfrm>
        </p:spPr>
        <p:txBody>
          <a:bodyPr>
            <a:noAutofit/>
          </a:bodyPr>
          <a:lstStyle/>
          <a:p>
            <a:pPr marL="0" indent="0">
              <a:buNone/>
            </a:pPr>
            <a:r>
              <a:rPr lang="en-US" sz="3000" dirty="0"/>
              <a:t>The Montgomery branch of the Women’s Political Council had been fighting racial discrimination on buses since 1950, as black women were routinely bullied by white drivers. </a:t>
            </a:r>
            <a:r>
              <a:rPr lang="en-US" sz="3000" b="1" dirty="0"/>
              <a:t>Rosa Parks was certainly not the first to be arrested for breaching segregation laws. A boycott had already been threatened to Mayor Gayle, so it was Rosa Parks’ arrest that sparked the Montgomery Bus Boycott. </a:t>
            </a:r>
            <a:r>
              <a:rPr lang="en-US" sz="3000" b="1" dirty="0">
                <a:solidFill>
                  <a:srgbClr val="FF0000"/>
                </a:solidFill>
              </a:rPr>
              <a:t>The WPC called for all African Americans to boycott buses on 5</a:t>
            </a:r>
            <a:r>
              <a:rPr lang="en-US" sz="3000" b="1" baseline="30000" dirty="0">
                <a:solidFill>
                  <a:srgbClr val="FF0000"/>
                </a:solidFill>
              </a:rPr>
              <a:t>th</a:t>
            </a:r>
            <a:r>
              <a:rPr lang="en-US" sz="3000" b="1" dirty="0">
                <a:solidFill>
                  <a:srgbClr val="FF0000"/>
                </a:solidFill>
              </a:rPr>
              <a:t> Dec</a:t>
            </a:r>
            <a:r>
              <a:rPr lang="en-US" sz="3000" b="1" dirty="0"/>
              <a:t> (Parks’ trial day). </a:t>
            </a:r>
            <a:r>
              <a:rPr lang="en-US" sz="3000" b="1" dirty="0">
                <a:solidFill>
                  <a:srgbClr val="FF0000"/>
                </a:solidFill>
              </a:rPr>
              <a:t>90% didn’t.</a:t>
            </a:r>
          </a:p>
        </p:txBody>
      </p:sp>
      <p:pic>
        <p:nvPicPr>
          <p:cNvPr id="3074" name="Picture 2" descr="Rosa Parks Bus Boycott [PHOTOS]">
            <a:extLst>
              <a:ext uri="{FF2B5EF4-FFF2-40B4-BE49-F238E27FC236}">
                <a16:creationId xmlns:a16="http://schemas.microsoft.com/office/drawing/2014/main" id="{64E178DE-3A32-4B78-CD14-B323C53E80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6" b="12632"/>
          <a:stretch/>
        </p:blipFill>
        <p:spPr bwMode="auto">
          <a:xfrm>
            <a:off x="7304840" y="1077152"/>
            <a:ext cx="4792567" cy="563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665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Montgomery Bus Boycott – Pieces of History">
            <a:extLst>
              <a:ext uri="{FF2B5EF4-FFF2-40B4-BE49-F238E27FC236}">
                <a16:creationId xmlns:a16="http://schemas.microsoft.com/office/drawing/2014/main" id="{F5F0C012-F3CD-E47D-533B-CDE15D027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5" y="0"/>
            <a:ext cx="116946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1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838200" y="283210"/>
            <a:ext cx="10515599" cy="5507221"/>
          </a:xfrm>
          <a:solidFill>
            <a:srgbClr val="FFC000"/>
          </a:solidFill>
        </p:spPr>
        <p:txBody>
          <a:bodyPr>
            <a:noAutofit/>
          </a:bodyPr>
          <a:lstStyle/>
          <a:p>
            <a:pPr marL="0" indent="0" algn="ctr">
              <a:buNone/>
            </a:pPr>
            <a:r>
              <a:rPr lang="en-US" sz="3500" b="1" dirty="0"/>
              <a:t>‘Another negro woman has been arrested and thrown into jail because she refused to get up out of her seat on the bus for a white person to sit down. It is the second time since the Claudette Colvin case that a negro woman has been arrested for the same thing. This has to be stopped. Negroes have rights, too, for if Negroes did not ride the buses, they could not operate. ¾ of the riders are Negroes, yet we are arrested, or have to stand over empty seats. If we do not do something to stop these arrests, they will continue. The next time it may be you, or your daughter, or mother.’</a:t>
            </a:r>
          </a:p>
        </p:txBody>
      </p:sp>
      <p:sp>
        <p:nvSpPr>
          <p:cNvPr id="4" name="TextBox 3">
            <a:extLst>
              <a:ext uri="{FF2B5EF4-FFF2-40B4-BE49-F238E27FC236}">
                <a16:creationId xmlns:a16="http://schemas.microsoft.com/office/drawing/2014/main" id="{B44F46C0-AC4C-7A6B-7043-B7D8522AD21D}"/>
              </a:ext>
            </a:extLst>
          </p:cNvPr>
          <p:cNvSpPr txBox="1"/>
          <p:nvPr/>
        </p:nvSpPr>
        <p:spPr>
          <a:xfrm>
            <a:off x="138261" y="6017320"/>
            <a:ext cx="11915478" cy="584775"/>
          </a:xfrm>
          <a:prstGeom prst="rect">
            <a:avLst/>
          </a:prstGeom>
          <a:solidFill>
            <a:srgbClr val="FFFF00"/>
          </a:solidFill>
        </p:spPr>
        <p:txBody>
          <a:bodyPr wrap="square" rtlCol="0">
            <a:spAutoFit/>
          </a:bodyPr>
          <a:lstStyle/>
          <a:p>
            <a:pPr algn="ctr"/>
            <a:r>
              <a:rPr lang="en-US" sz="3200" b="1" dirty="0"/>
              <a:t>From a WPC leaflet made by President Jo Ann Robinson, 1 Dec. 1955</a:t>
            </a:r>
          </a:p>
        </p:txBody>
      </p:sp>
    </p:spTree>
    <p:extLst>
      <p:ext uri="{BB962C8B-B14F-4D97-AF65-F5344CB8AC3E}">
        <p14:creationId xmlns:p14="http://schemas.microsoft.com/office/powerpoint/2010/main" val="1447541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381333"/>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2343" y="1706896"/>
            <a:ext cx="7832559" cy="4998869"/>
          </a:xfrm>
        </p:spPr>
        <p:txBody>
          <a:bodyPr>
            <a:noAutofit/>
          </a:bodyPr>
          <a:lstStyle/>
          <a:p>
            <a:pPr marL="0" indent="0">
              <a:buNone/>
            </a:pPr>
            <a:r>
              <a:rPr lang="en-US" dirty="0"/>
              <a:t>The establishment of the Montgomery Improvement Association, at Holt Street Baptist Church on 5</a:t>
            </a:r>
            <a:r>
              <a:rPr lang="en-US" baseline="30000" dirty="0"/>
              <a:t>th</a:t>
            </a:r>
            <a:r>
              <a:rPr lang="en-US" dirty="0"/>
              <a:t> Dec. 1955, was the next important move in bus boycott. MLK was chosen as the M.I.A. chairman and he stated the following terms to end the bus boycott:</a:t>
            </a:r>
          </a:p>
          <a:p>
            <a:r>
              <a:rPr lang="en-US" b="1" dirty="0">
                <a:solidFill>
                  <a:srgbClr val="FF0000"/>
                </a:solidFill>
              </a:rPr>
              <a:t>Drivers treat all African Americans with respect</a:t>
            </a:r>
          </a:p>
          <a:p>
            <a:r>
              <a:rPr lang="en-US" b="1" dirty="0">
                <a:solidFill>
                  <a:srgbClr val="FF0000"/>
                </a:solidFill>
              </a:rPr>
              <a:t>Black drivers for routes with mostly black riders</a:t>
            </a:r>
          </a:p>
          <a:p>
            <a:r>
              <a:rPr lang="en-US" b="1" dirty="0">
                <a:solidFill>
                  <a:srgbClr val="FF0000"/>
                </a:solidFill>
              </a:rPr>
              <a:t>African Americans should not have to leave their seats in the “colored” section for whites to sit</a:t>
            </a:r>
          </a:p>
          <a:p>
            <a:pPr marL="0" indent="0">
              <a:buNone/>
            </a:pPr>
            <a:r>
              <a:rPr lang="en-US" dirty="0"/>
              <a:t>When the Bus Company refused these terms on 8</a:t>
            </a:r>
            <a:r>
              <a:rPr lang="en-US" baseline="30000" dirty="0"/>
              <a:t>th</a:t>
            </a:r>
            <a:r>
              <a:rPr lang="en-US" dirty="0"/>
              <a:t> Dec. 1955, the boycott continued for 381 days.</a:t>
            </a:r>
          </a:p>
          <a:p>
            <a:endParaRPr lang="en-US" sz="3000" b="1" dirty="0">
              <a:solidFill>
                <a:srgbClr val="FF0000"/>
              </a:solidFill>
            </a:endParaRPr>
          </a:p>
        </p:txBody>
      </p:sp>
      <p:pic>
        <p:nvPicPr>
          <p:cNvPr id="5122" name="Picture 2" descr="Always Fight With Love&quot;: In Rare Footage, A Young MLK Jr. Launches the Montgomery  Bus Boycott - YouTube">
            <a:extLst>
              <a:ext uri="{FF2B5EF4-FFF2-40B4-BE49-F238E27FC236}">
                <a16:creationId xmlns:a16="http://schemas.microsoft.com/office/drawing/2014/main" id="{7D9269C4-EB15-311E-C3ED-86F6785785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19" r="22678"/>
          <a:stretch/>
        </p:blipFill>
        <p:spPr bwMode="auto">
          <a:xfrm>
            <a:off x="7924902" y="1116303"/>
            <a:ext cx="4174755" cy="537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618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381333"/>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2343" y="1706896"/>
            <a:ext cx="8053036" cy="4998869"/>
          </a:xfrm>
        </p:spPr>
        <p:txBody>
          <a:bodyPr>
            <a:noAutofit/>
          </a:bodyPr>
          <a:lstStyle/>
          <a:p>
            <a:pPr marL="0" indent="0">
              <a:buNone/>
            </a:pPr>
            <a:r>
              <a:rPr lang="en-US" b="1" dirty="0"/>
              <a:t>To overcome the difficulties of boycotting buses (as many African Americans needed to get to work or carry heavy items) </a:t>
            </a:r>
            <a:r>
              <a:rPr lang="en-US" b="1" dirty="0">
                <a:solidFill>
                  <a:srgbClr val="FF0000"/>
                </a:solidFill>
              </a:rPr>
              <a:t>the black Taxi Companies offered lower fares. Some white workers also gave lifts to black colleagues.</a:t>
            </a:r>
            <a:r>
              <a:rPr lang="en-US" b="1" dirty="0"/>
              <a:t> </a:t>
            </a:r>
            <a:r>
              <a:rPr lang="en-US" dirty="0"/>
              <a:t>Yet the white supremacists soon struck back – pressuring those giving lifts to stop &amp; restoring an old law allowing minimum taxi-fares to be raised out of reach of most African-Americans. </a:t>
            </a:r>
            <a:r>
              <a:rPr lang="en-US" b="1" dirty="0"/>
              <a:t>Finally, the M.I.A. organized a car-pooling system and the support of Churches proved essential for success; Ministers allowed meetings in their Churches to plan and raise money for shared cars </a:t>
            </a:r>
            <a:r>
              <a:rPr lang="en-US" dirty="0"/>
              <a:t>– extra shoes were even bought for those whose shoes were worn out.</a:t>
            </a:r>
            <a:endParaRPr lang="en-US" sz="3000" b="1" dirty="0">
              <a:solidFill>
                <a:srgbClr val="FF0000"/>
              </a:solidFill>
            </a:endParaRPr>
          </a:p>
        </p:txBody>
      </p:sp>
      <p:pic>
        <p:nvPicPr>
          <p:cNvPr id="1026" name="Picture 2" descr="Car Pooling During the Montgomery Bus Boycott | Encyclopedia of Alabama">
            <a:extLst>
              <a:ext uri="{FF2B5EF4-FFF2-40B4-BE49-F238E27FC236}">
                <a16:creationId xmlns:a16="http://schemas.microsoft.com/office/drawing/2014/main" id="{BB10BED0-1B0D-76D4-B278-265ACB6E8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5378" y="1118937"/>
            <a:ext cx="3955461" cy="2839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s is the day the Montgomery bus... - Isabel Wilkerson | Facebook">
            <a:extLst>
              <a:ext uri="{FF2B5EF4-FFF2-40B4-BE49-F238E27FC236}">
                <a16:creationId xmlns:a16="http://schemas.microsoft.com/office/drawing/2014/main" id="{B8BF4C1D-4848-497A-EC7A-ACF7B0CB8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862"/>
          <a:stretch/>
        </p:blipFill>
        <p:spPr bwMode="auto">
          <a:xfrm>
            <a:off x="8145378" y="4062663"/>
            <a:ext cx="3954208" cy="26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35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52733"/>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92343" y="1394074"/>
            <a:ext cx="7680058" cy="5463925"/>
          </a:xfrm>
        </p:spPr>
        <p:txBody>
          <a:bodyPr>
            <a:noAutofit/>
          </a:bodyPr>
          <a:lstStyle/>
          <a:p>
            <a:pPr marL="0" indent="0">
              <a:buNone/>
            </a:pPr>
            <a:r>
              <a:rPr lang="en-US" b="1" dirty="0"/>
              <a:t>The boycotters still faced 3 major problems from the angry white citizens of Montgomery:</a:t>
            </a:r>
          </a:p>
          <a:p>
            <a:r>
              <a:rPr lang="en-US" sz="2600" b="1" dirty="0">
                <a:solidFill>
                  <a:srgbClr val="FF0000"/>
                </a:solidFill>
              </a:rPr>
              <a:t>Verbal + Physical harassment while waiting for   pool-cars to arrive.</a:t>
            </a:r>
          </a:p>
          <a:p>
            <a:r>
              <a:rPr lang="en-US" sz="2600" b="1" dirty="0">
                <a:solidFill>
                  <a:srgbClr val="FF0000"/>
                </a:solidFill>
              </a:rPr>
              <a:t>Pool-car drivers were often arrested for minor offences.</a:t>
            </a:r>
          </a:p>
          <a:p>
            <a:r>
              <a:rPr lang="en-US" sz="2600" b="1" dirty="0">
                <a:solidFill>
                  <a:srgbClr val="FF0000"/>
                </a:solidFill>
              </a:rPr>
              <a:t>Laws that stopped large gatherings were used as an excuse to arrest a group waiting for a pool-car to arrive.</a:t>
            </a:r>
          </a:p>
          <a:p>
            <a:pPr marL="0" indent="0">
              <a:buNone/>
            </a:pPr>
            <a:r>
              <a:rPr lang="en-US" b="1" dirty="0"/>
              <a:t>Worse still, violence against the black community reached new levels in 1956 – when MLK’s house was bombed, plus Churches bombed &amp; the homes of other Civil Rights leaders and Church Ministers.</a:t>
            </a:r>
          </a:p>
        </p:txBody>
      </p:sp>
      <p:pic>
        <p:nvPicPr>
          <p:cNvPr id="2050" name="Picture 2" descr="Boycott Pick-Up Point - 64 Parishes">
            <a:extLst>
              <a:ext uri="{FF2B5EF4-FFF2-40B4-BE49-F238E27FC236}">
                <a16:creationId xmlns:a16="http://schemas.microsoft.com/office/drawing/2014/main" id="{5AFC82B0-7786-4DA9-AFB0-5E8B05A9A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21" t="4288" r="9683" b="17096"/>
          <a:stretch/>
        </p:blipFill>
        <p:spPr bwMode="auto">
          <a:xfrm>
            <a:off x="7644785" y="815514"/>
            <a:ext cx="4454871" cy="29861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tgomery Bus Boycott - Facts, Significance &amp; Rosa Parks - HISTORY">
            <a:extLst>
              <a:ext uri="{FF2B5EF4-FFF2-40B4-BE49-F238E27FC236}">
                <a16:creationId xmlns:a16="http://schemas.microsoft.com/office/drawing/2014/main" id="{440F7A61-3C28-3A50-8BA9-23E7EBB16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786" y="3920359"/>
            <a:ext cx="4454870" cy="278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554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94593" y="283211"/>
            <a:ext cx="11992303" cy="4656652"/>
          </a:xfrm>
          <a:solidFill>
            <a:srgbClr val="FFC000"/>
          </a:solidFill>
        </p:spPr>
        <p:txBody>
          <a:bodyPr>
            <a:noAutofit/>
          </a:bodyPr>
          <a:lstStyle/>
          <a:p>
            <a:pPr marL="0" indent="0" algn="ctr">
              <a:buNone/>
            </a:pPr>
            <a:r>
              <a:rPr lang="en-US" sz="3000" b="1" dirty="0"/>
              <a:t>‘The MIA was the first of its kind, an organization based in the Deep South that specifically adopted a direct action tactic (bus boycott) to challenge racial discrimination. The MIA was also the first predominantly black civil rights organization to operate independently of the NAACP. Although the MIA was not the catalyst to the Montgomery Bus Boycott, it played a significant role in the success of the protest and desegregation of the buses, a year later. The MIA took responsibility for maintaining the boycott &amp; the morale of the protestors and was in charge of providing alternative transportation for those who refused to ride the buses. Its car pools formed an effective means for the most impoverished black employees who could not walk to work to continue their employment.’</a:t>
            </a:r>
          </a:p>
        </p:txBody>
      </p:sp>
      <p:sp>
        <p:nvSpPr>
          <p:cNvPr id="4" name="TextBox 3">
            <a:extLst>
              <a:ext uri="{FF2B5EF4-FFF2-40B4-BE49-F238E27FC236}">
                <a16:creationId xmlns:a16="http://schemas.microsoft.com/office/drawing/2014/main" id="{B44F46C0-AC4C-7A6B-7043-B7D8522AD21D}"/>
              </a:ext>
            </a:extLst>
          </p:cNvPr>
          <p:cNvSpPr txBox="1"/>
          <p:nvPr/>
        </p:nvSpPr>
        <p:spPr>
          <a:xfrm>
            <a:off x="2376151" y="5201739"/>
            <a:ext cx="7439698" cy="584775"/>
          </a:xfrm>
          <a:prstGeom prst="rect">
            <a:avLst/>
          </a:prstGeom>
          <a:solidFill>
            <a:srgbClr val="FFFF00"/>
          </a:solidFill>
        </p:spPr>
        <p:txBody>
          <a:bodyPr wrap="square" rtlCol="0">
            <a:spAutoFit/>
          </a:bodyPr>
          <a:lstStyle/>
          <a:p>
            <a:pPr algn="ctr"/>
            <a:r>
              <a:rPr lang="en-US" sz="3200" b="1" dirty="0"/>
              <a:t>From an African American History website</a:t>
            </a:r>
          </a:p>
        </p:txBody>
      </p:sp>
      <p:sp>
        <p:nvSpPr>
          <p:cNvPr id="2" name="TextBox 1">
            <a:extLst>
              <a:ext uri="{FF2B5EF4-FFF2-40B4-BE49-F238E27FC236}">
                <a16:creationId xmlns:a16="http://schemas.microsoft.com/office/drawing/2014/main" id="{15F533EF-3A10-7EA1-F3E3-1521232DABB9}"/>
              </a:ext>
            </a:extLst>
          </p:cNvPr>
          <p:cNvSpPr txBox="1"/>
          <p:nvPr/>
        </p:nvSpPr>
        <p:spPr>
          <a:xfrm>
            <a:off x="252491" y="6048390"/>
            <a:ext cx="11676505" cy="446276"/>
          </a:xfrm>
          <a:prstGeom prst="rect">
            <a:avLst/>
          </a:prstGeom>
          <a:noFill/>
        </p:spPr>
        <p:txBody>
          <a:bodyPr wrap="square" rtlCol="0">
            <a:spAutoFit/>
          </a:bodyPr>
          <a:lstStyle/>
          <a:p>
            <a:r>
              <a:rPr lang="en-US" sz="2300" b="1" dirty="0"/>
              <a:t>What impression does the author give about the Montgomery Improvement Association? </a:t>
            </a:r>
            <a:r>
              <a:rPr lang="en-US" sz="2300" b="1" dirty="0">
                <a:solidFill>
                  <a:srgbClr val="FF0000"/>
                </a:solidFill>
              </a:rPr>
              <a:t>(6m)</a:t>
            </a:r>
          </a:p>
        </p:txBody>
      </p:sp>
    </p:spTree>
    <p:extLst>
      <p:ext uri="{BB962C8B-B14F-4D97-AF65-F5344CB8AC3E}">
        <p14:creationId xmlns:p14="http://schemas.microsoft.com/office/powerpoint/2010/main" val="2865025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4" y="1368438"/>
            <a:ext cx="11753998" cy="5383367"/>
          </a:xfrm>
        </p:spPr>
        <p:txBody>
          <a:bodyPr>
            <a:noAutofit/>
          </a:bodyPr>
          <a:lstStyle/>
          <a:p>
            <a:pPr marL="0" indent="0" algn="ctr">
              <a:buNone/>
            </a:pPr>
            <a:r>
              <a:rPr lang="en-US" sz="3000" b="1" dirty="0"/>
              <a:t>Inspired by the cohesion of car-pools &amp; the speeches of MLK, the boycotters maintained their protest for 381 days. </a:t>
            </a:r>
            <a:r>
              <a:rPr lang="en-US" sz="3000" dirty="0"/>
              <a:t>Media coverage raised awareness &amp; attracted support for integration too. The NAACP stepped in with a legal challenge, just as it had with segregated education. </a:t>
            </a:r>
            <a:r>
              <a:rPr lang="en-US" sz="3000" b="1" u="sng" dirty="0">
                <a:solidFill>
                  <a:srgbClr val="FF0000"/>
                </a:solidFill>
              </a:rPr>
              <a:t>Browder v. Gayle, 1956 </a:t>
            </a:r>
            <a:r>
              <a:rPr lang="en-US" sz="3000" b="1" dirty="0">
                <a:solidFill>
                  <a:srgbClr val="FF0000"/>
                </a:solidFill>
              </a:rPr>
              <a:t>argued that segregated buses violated 14</a:t>
            </a:r>
            <a:r>
              <a:rPr lang="en-US" sz="3000" b="1" baseline="30000" dirty="0">
                <a:solidFill>
                  <a:srgbClr val="FF0000"/>
                </a:solidFill>
              </a:rPr>
              <a:t>th</a:t>
            </a:r>
            <a:r>
              <a:rPr lang="en-US" sz="3000" b="1" dirty="0">
                <a:solidFill>
                  <a:srgbClr val="FF0000"/>
                </a:solidFill>
              </a:rPr>
              <a:t> Amendment Rights (equal protection of the law for all US citizens). </a:t>
            </a:r>
            <a:r>
              <a:rPr lang="en-US" sz="3000" b="1" dirty="0"/>
              <a:t>On 22</a:t>
            </a:r>
            <a:r>
              <a:rPr lang="en-US" sz="3000" b="1" baseline="30000" dirty="0"/>
              <a:t>nd</a:t>
            </a:r>
            <a:r>
              <a:rPr lang="en-US" sz="3000" b="1" dirty="0"/>
              <a:t> Feb. 1956, 90 MIA members were arrested for “disrupting lawful business” &amp; jailed until their trial on 19</a:t>
            </a:r>
            <a:r>
              <a:rPr lang="en-US" sz="3000" b="1" baseline="30000" dirty="0"/>
              <a:t>th</a:t>
            </a:r>
            <a:r>
              <a:rPr lang="en-US" sz="3000" b="1" dirty="0"/>
              <a:t> March. They were all found ‘Guilty’ &amp; fined, but the trial exposed white bus drivers + the campaign gained support. In June 1956, </a:t>
            </a:r>
            <a:r>
              <a:rPr lang="en-US" sz="3000" b="1" u="sng" dirty="0"/>
              <a:t>Browder v. Gayle, 1956 </a:t>
            </a:r>
            <a:r>
              <a:rPr lang="en-US" sz="3000" b="1" dirty="0"/>
              <a:t>ruled that all buses should be desegregated – using </a:t>
            </a:r>
            <a:r>
              <a:rPr lang="en-US" sz="3000" b="1" u="sng" dirty="0"/>
              <a:t>Brown v. Topeka 1955 </a:t>
            </a:r>
            <a:r>
              <a:rPr lang="en-US" sz="3000" b="1" dirty="0"/>
              <a:t>as a precedent. Both WCC appeals to the Supreme Court failed in Nov. &amp; Dec. 1956 and the bus boycott ended on 20</a:t>
            </a:r>
            <a:r>
              <a:rPr lang="en-US" sz="3000" b="1" baseline="30000" dirty="0"/>
              <a:t>th</a:t>
            </a:r>
            <a:r>
              <a:rPr lang="en-US" sz="3000" b="1" dirty="0"/>
              <a:t> Dec. 1956 – black bus riders could sit wherever.</a:t>
            </a:r>
          </a:p>
        </p:txBody>
      </p:sp>
    </p:spTree>
    <p:extLst>
      <p:ext uri="{BB962C8B-B14F-4D97-AF65-F5344CB8AC3E}">
        <p14:creationId xmlns:p14="http://schemas.microsoft.com/office/powerpoint/2010/main" val="1583048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lenn Smiley would be smiling - Waging Nonviolence | Waging Nonviolence">
            <a:extLst>
              <a:ext uri="{FF2B5EF4-FFF2-40B4-BE49-F238E27FC236}">
                <a16:creationId xmlns:a16="http://schemas.microsoft.com/office/drawing/2014/main" id="{92AC59DC-4DDF-AD83-37E5-0B003D8E6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8" y="156219"/>
            <a:ext cx="11978244" cy="66037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C0C3DF-D0FA-80C0-8D74-5921657A745E}"/>
              </a:ext>
            </a:extLst>
          </p:cNvPr>
          <p:cNvSpPr txBox="1"/>
          <p:nvPr/>
        </p:nvSpPr>
        <p:spPr>
          <a:xfrm>
            <a:off x="106878" y="4451684"/>
            <a:ext cx="6715027" cy="2308324"/>
          </a:xfrm>
          <a:prstGeom prst="rect">
            <a:avLst/>
          </a:prstGeom>
          <a:solidFill>
            <a:srgbClr val="92D050"/>
          </a:solidFill>
        </p:spPr>
        <p:txBody>
          <a:bodyPr wrap="square" rtlCol="0">
            <a:spAutoFit/>
          </a:bodyPr>
          <a:lstStyle/>
          <a:p>
            <a:r>
              <a:rPr lang="en-US" sz="2400" b="1" dirty="0"/>
              <a:t>Glenn Smiley was a white campaigner for black civil rights and had led non-violent protests to integrate tea-rooms in LA Department Stores in the 1940s. </a:t>
            </a:r>
          </a:p>
          <a:p>
            <a:r>
              <a:rPr lang="en-US" sz="2400" b="1" dirty="0"/>
              <a:t>He supported the non-violent approach of the MIA in Montgomery and wanted to be the first white man to ride a fully-integrated bus alongside MLK.</a:t>
            </a:r>
          </a:p>
        </p:txBody>
      </p:sp>
    </p:spTree>
    <p:extLst>
      <p:ext uri="{BB962C8B-B14F-4D97-AF65-F5344CB8AC3E}">
        <p14:creationId xmlns:p14="http://schemas.microsoft.com/office/powerpoint/2010/main" val="3720767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838200" y="283210"/>
            <a:ext cx="10515599" cy="5507221"/>
          </a:xfrm>
          <a:solidFill>
            <a:srgbClr val="FFC000"/>
          </a:solidFill>
        </p:spPr>
        <p:txBody>
          <a:bodyPr>
            <a:noAutofit/>
          </a:bodyPr>
          <a:lstStyle/>
          <a:p>
            <a:pPr marL="0" indent="0" algn="ctr">
              <a:buNone/>
            </a:pPr>
            <a:r>
              <a:rPr lang="en-US" sz="3300" b="1" dirty="0"/>
              <a:t>‘The Montgomery Bus Boycott was a turning point in the civil rights movement. Black protestors saw that, by acting together, they had significant economic power. During the boycott, the Bus Company’s revenue went down by 65%. Local businesses lost custom. It was estimated that the boycott caused losses of about $1,000,000. Therefore, white businessmen became anxious to resolve the dispute. Success was also due to solidarity in the black community. People walked together or shared cars + taxis to get to work … They resisted intimidation and tried to avoid violence. Crucially, there wasn’t a way of rigging the system: the Bus Companies needed black passengers.’</a:t>
            </a:r>
          </a:p>
        </p:txBody>
      </p:sp>
      <p:sp>
        <p:nvSpPr>
          <p:cNvPr id="4" name="TextBox 3">
            <a:extLst>
              <a:ext uri="{FF2B5EF4-FFF2-40B4-BE49-F238E27FC236}">
                <a16:creationId xmlns:a16="http://schemas.microsoft.com/office/drawing/2014/main" id="{B44F46C0-AC4C-7A6B-7043-B7D8522AD21D}"/>
              </a:ext>
            </a:extLst>
          </p:cNvPr>
          <p:cNvSpPr txBox="1"/>
          <p:nvPr/>
        </p:nvSpPr>
        <p:spPr>
          <a:xfrm>
            <a:off x="2192703" y="5990015"/>
            <a:ext cx="7806592" cy="584775"/>
          </a:xfrm>
          <a:prstGeom prst="rect">
            <a:avLst/>
          </a:prstGeom>
          <a:solidFill>
            <a:srgbClr val="FFFF00"/>
          </a:solidFill>
        </p:spPr>
        <p:txBody>
          <a:bodyPr wrap="square" rtlCol="0">
            <a:spAutoFit/>
          </a:bodyPr>
          <a:lstStyle/>
          <a:p>
            <a:pPr algn="ctr"/>
            <a:r>
              <a:rPr lang="en-US" sz="3200" b="1" dirty="0"/>
              <a:t>From a School Textbook, published in 2010</a:t>
            </a:r>
          </a:p>
        </p:txBody>
      </p:sp>
    </p:spTree>
    <p:extLst>
      <p:ext uri="{BB962C8B-B14F-4D97-AF65-F5344CB8AC3E}">
        <p14:creationId xmlns:p14="http://schemas.microsoft.com/office/powerpoint/2010/main" val="358204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Segregation and Discrimination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5" y="950026"/>
            <a:ext cx="7520762" cy="5759531"/>
          </a:xfrm>
        </p:spPr>
        <p:txBody>
          <a:bodyPr>
            <a:normAutofit/>
          </a:bodyPr>
          <a:lstStyle/>
          <a:p>
            <a:pPr marL="0" indent="0">
              <a:buNone/>
            </a:pPr>
            <a:r>
              <a:rPr lang="en-US" b="1" dirty="0"/>
              <a:t>Segregation is the simple act of making black &amp; white people use different facilities. </a:t>
            </a:r>
            <a:r>
              <a:rPr lang="en-US" dirty="0"/>
              <a:t>In the 1950s, most states had segregation laws &amp; </a:t>
            </a:r>
            <a:r>
              <a:rPr lang="en-US" b="1" dirty="0">
                <a:solidFill>
                  <a:srgbClr val="FF0000"/>
                </a:solidFill>
              </a:rPr>
              <a:t>the Southern states enforced C.19th “Jim Crow” Laws</a:t>
            </a:r>
            <a:r>
              <a:rPr lang="en-US" dirty="0"/>
              <a:t>; whereby African-Americans had to use </a:t>
            </a:r>
            <a:r>
              <a:rPr lang="en-US" b="1" dirty="0"/>
              <a:t>separate areas in restaurants, libraries, cinemas, parks, swimming pool &amp; public transport. </a:t>
            </a:r>
            <a:r>
              <a:rPr lang="en-US" dirty="0"/>
              <a:t>Northern states had fewer legal barriers but racism &amp; discrimination saw the African-Americans live separately from white people. </a:t>
            </a:r>
            <a:r>
              <a:rPr lang="en-US" b="1" dirty="0"/>
              <a:t>Black wages were half of white wages, so black people could only afford to live in the poorest neighborhoods, so </a:t>
            </a:r>
            <a:r>
              <a:rPr lang="en-US" b="1" dirty="0">
                <a:solidFill>
                  <a:srgbClr val="FF0000"/>
                </a:solidFill>
              </a:rPr>
              <a:t>communities were segregated without the need for laws.</a:t>
            </a:r>
          </a:p>
        </p:txBody>
      </p:sp>
      <p:pic>
        <p:nvPicPr>
          <p:cNvPr id="1026" name="Picture 2" descr="Jim Crow Era - A Brief History of Civil Rights in the United States - HUSL  Library at Howard University School of Law">
            <a:extLst>
              <a:ext uri="{FF2B5EF4-FFF2-40B4-BE49-F238E27FC236}">
                <a16:creationId xmlns:a16="http://schemas.microsoft.com/office/drawing/2014/main" id="{511972EC-851B-D192-F7FD-BCC332FD7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7327" y="950027"/>
            <a:ext cx="4398108" cy="28532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ouisiana Literacy Test">
            <a:extLst>
              <a:ext uri="{FF2B5EF4-FFF2-40B4-BE49-F238E27FC236}">
                <a16:creationId xmlns:a16="http://schemas.microsoft.com/office/drawing/2014/main" id="{474936D6-059E-7B4A-AFE2-451CA0060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327" y="3969226"/>
            <a:ext cx="4398108" cy="274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20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1" y="1474633"/>
            <a:ext cx="6408773" cy="5277172"/>
          </a:xfrm>
        </p:spPr>
        <p:txBody>
          <a:bodyPr>
            <a:noAutofit/>
          </a:bodyPr>
          <a:lstStyle/>
          <a:p>
            <a:pPr marL="0" indent="0">
              <a:buNone/>
            </a:pPr>
            <a:r>
              <a:rPr lang="en-US" sz="2700" b="1" dirty="0"/>
              <a:t>The bus boycott can be seen as very successful – buses in Montgomery were integrated; seating was first come first served basis; bus drivers couldn’t order African Americans around onboard. </a:t>
            </a:r>
            <a:r>
              <a:rPr lang="en-US" sz="2700" b="1" dirty="0">
                <a:solidFill>
                  <a:srgbClr val="0070C0"/>
                </a:solidFill>
              </a:rPr>
              <a:t>The most significant part, however, was that it proved a direct non-violent protest worked to achieve change. </a:t>
            </a:r>
            <a:r>
              <a:rPr lang="en-US" sz="2700" b="1" dirty="0"/>
              <a:t>The Tallahassee Bus Boycott, 1956-58, had a same result. It showed </a:t>
            </a:r>
            <a:r>
              <a:rPr lang="en-US" sz="2700" b="1" dirty="0">
                <a:solidFill>
                  <a:srgbClr val="0070C0"/>
                </a:solidFill>
              </a:rPr>
              <a:t>how support could be attracted via publicity, how effectively African Americans could organize themselves, how vital Churches were for unity &amp; how MLK would lead future attempts to achieve integration.</a:t>
            </a:r>
          </a:p>
        </p:txBody>
      </p:sp>
      <p:sp>
        <p:nvSpPr>
          <p:cNvPr id="4" name="TextBox 3">
            <a:extLst>
              <a:ext uri="{FF2B5EF4-FFF2-40B4-BE49-F238E27FC236}">
                <a16:creationId xmlns:a16="http://schemas.microsoft.com/office/drawing/2014/main" id="{4C1E9601-7A7F-6BDD-3C8B-CF09DEA64E8E}"/>
              </a:ext>
            </a:extLst>
          </p:cNvPr>
          <p:cNvSpPr txBox="1"/>
          <p:nvPr/>
        </p:nvSpPr>
        <p:spPr>
          <a:xfrm>
            <a:off x="6627770" y="842495"/>
            <a:ext cx="5379699" cy="5909310"/>
          </a:xfrm>
          <a:prstGeom prst="rect">
            <a:avLst/>
          </a:prstGeom>
          <a:noFill/>
        </p:spPr>
        <p:txBody>
          <a:bodyPr wrap="square" rtlCol="0">
            <a:spAutoFit/>
          </a:bodyPr>
          <a:lstStyle/>
          <a:p>
            <a:r>
              <a:rPr lang="en-US" sz="2700" b="1" dirty="0"/>
              <a:t>It can also be seen as unsuccessful, too – </a:t>
            </a:r>
            <a:r>
              <a:rPr lang="en-US" sz="2700" b="1" dirty="0">
                <a:solidFill>
                  <a:srgbClr val="FF0000"/>
                </a:solidFill>
              </a:rPr>
              <a:t>it was limited to transport in Montgomery (other facilities in Montgomery stayed segregated for years); membership of racist groups rose sharply; violence against African Americans increased. </a:t>
            </a:r>
            <a:r>
              <a:rPr lang="en-US" sz="2700" b="1" dirty="0"/>
              <a:t>After integration, 20</a:t>
            </a:r>
            <a:r>
              <a:rPr lang="en-US" sz="2700" b="1" baseline="30000" dirty="0"/>
              <a:t>th</a:t>
            </a:r>
            <a:r>
              <a:rPr lang="en-US" sz="2700" b="1" dirty="0"/>
              <a:t> Dec. 1956, patrols of </a:t>
            </a:r>
            <a:r>
              <a:rPr lang="en-US" sz="2700" b="1" dirty="0">
                <a:solidFill>
                  <a:srgbClr val="FF0000"/>
                </a:solidFill>
              </a:rPr>
              <a:t>the Ku Klux Klan intimidated black bus queues, integrated riders were attacked by snipers &amp; bombs were used against Churches &amp; civil rights leaders. </a:t>
            </a:r>
            <a:r>
              <a:rPr lang="en-US" sz="2700" b="1" dirty="0"/>
              <a:t>The struggle for Civil Rights wasn’t by any means over.</a:t>
            </a:r>
          </a:p>
        </p:txBody>
      </p:sp>
    </p:spTree>
    <p:extLst>
      <p:ext uri="{BB962C8B-B14F-4D97-AF65-F5344CB8AC3E}">
        <p14:creationId xmlns:p14="http://schemas.microsoft.com/office/powerpoint/2010/main" val="1974189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480260" y="124495"/>
            <a:ext cx="11231479" cy="1198980"/>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22321" y="1732547"/>
            <a:ext cx="11947358" cy="5594685"/>
          </a:xfrm>
        </p:spPr>
        <p:txBody>
          <a:bodyPr>
            <a:normAutofit fontScale="77500" lnSpcReduction="20000"/>
          </a:bodyPr>
          <a:lstStyle/>
          <a:p>
            <a:pPr marL="0" indent="0" algn="ctr">
              <a:buNone/>
            </a:pPr>
            <a:r>
              <a:rPr lang="en-US" sz="7200" b="1" i="1" dirty="0">
                <a:solidFill>
                  <a:srgbClr val="0070C0"/>
                </a:solidFill>
              </a:rPr>
              <a:t>‘The Montgomery Bus Boycott was the most successful civil rights 1950s event.’ </a:t>
            </a:r>
          </a:p>
          <a:p>
            <a:pPr marL="0" indent="0" algn="ctr">
              <a:buNone/>
            </a:pPr>
            <a:r>
              <a:rPr lang="en-US" sz="7200" b="1" dirty="0"/>
              <a:t>How far do you agree?</a:t>
            </a:r>
          </a:p>
          <a:p>
            <a:pPr marL="0" indent="0">
              <a:buNone/>
            </a:pPr>
            <a:r>
              <a:rPr lang="en-US" sz="4800" dirty="0"/>
              <a:t>You may use the following in your answer:</a:t>
            </a:r>
          </a:p>
          <a:p>
            <a:pPr lvl="3"/>
            <a:r>
              <a:rPr lang="en-US" sz="4000" dirty="0"/>
              <a:t>The Montgomery Bus Boycott </a:t>
            </a:r>
          </a:p>
          <a:p>
            <a:pPr lvl="3"/>
            <a:r>
              <a:rPr lang="en-US" sz="4000" dirty="0"/>
              <a:t>Brown v. Topeka</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57356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2" y="1474633"/>
            <a:ext cx="6286052" cy="5277172"/>
          </a:xfrm>
        </p:spPr>
        <p:txBody>
          <a:bodyPr>
            <a:noAutofit/>
          </a:bodyPr>
          <a:lstStyle/>
          <a:p>
            <a:pPr marL="0" indent="0">
              <a:buNone/>
            </a:pPr>
            <a:r>
              <a:rPr lang="en-US" sz="2700" b="1" dirty="0"/>
              <a:t>Despite the </a:t>
            </a:r>
            <a:r>
              <a:rPr lang="en-US" sz="2700" b="1" u="sng" dirty="0"/>
              <a:t>Brown v Topeka, 1955 </a:t>
            </a:r>
            <a:r>
              <a:rPr lang="en-US" sz="2700" b="1" dirty="0"/>
              <a:t>ruling that desegregation had to take place,      BY 1957 NOT ONE SCHOOL IN THE DEEP SOUTH HAD BEEN INTEGRATED. </a:t>
            </a:r>
          </a:p>
          <a:p>
            <a:pPr marL="0" indent="0">
              <a:buNone/>
            </a:pPr>
            <a:r>
              <a:rPr lang="en-US" sz="2700" b="1" dirty="0">
                <a:solidFill>
                  <a:srgbClr val="FF0000"/>
                </a:solidFill>
              </a:rPr>
              <a:t>Southern Senators </a:t>
            </a:r>
            <a:r>
              <a:rPr lang="en-US" sz="2700" b="1" dirty="0"/>
              <a:t>had signed THE SOUTHERN MANIFESTO that stated the Brown ruling was an “abuse of the Supreme Court.” </a:t>
            </a:r>
          </a:p>
          <a:p>
            <a:pPr marL="0" indent="0">
              <a:buNone/>
            </a:pPr>
            <a:r>
              <a:rPr lang="en-US" sz="2700" b="1" dirty="0">
                <a:solidFill>
                  <a:srgbClr val="FF0000"/>
                </a:solidFill>
              </a:rPr>
              <a:t>Southern Governors </a:t>
            </a:r>
            <a:r>
              <a:rPr lang="en-US" sz="2700" b="1" dirty="0"/>
              <a:t>supported WCCs and closed some schools to actively prevent integration occurring.</a:t>
            </a:r>
          </a:p>
          <a:p>
            <a:pPr marL="0" indent="0">
              <a:buNone/>
            </a:pPr>
            <a:r>
              <a:rPr lang="en-US" sz="2700" b="1" dirty="0">
                <a:solidFill>
                  <a:srgbClr val="FF0000"/>
                </a:solidFill>
              </a:rPr>
              <a:t>President Eisenhower </a:t>
            </a:r>
            <a:r>
              <a:rPr lang="en-US" sz="2700" b="1" dirty="0"/>
              <a:t>did nothing to enforce the Supreme Court decision either.</a:t>
            </a:r>
          </a:p>
        </p:txBody>
      </p:sp>
      <p:pic>
        <p:nvPicPr>
          <p:cNvPr id="1026" name="Picture 2" descr="Little Rock Central High School (U.S. National Park Service)">
            <a:extLst>
              <a:ext uri="{FF2B5EF4-FFF2-40B4-BE49-F238E27FC236}">
                <a16:creationId xmlns:a16="http://schemas.microsoft.com/office/drawing/2014/main" id="{BDF207F8-7D72-04FE-8521-ABB64DCF4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02" r="23717" b="5965"/>
          <a:stretch/>
        </p:blipFill>
        <p:spPr bwMode="auto">
          <a:xfrm>
            <a:off x="6533146" y="904347"/>
            <a:ext cx="5560141" cy="580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89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1" y="1474633"/>
            <a:ext cx="6468931" cy="5277172"/>
          </a:xfrm>
        </p:spPr>
        <p:txBody>
          <a:bodyPr>
            <a:noAutofit/>
          </a:bodyPr>
          <a:lstStyle/>
          <a:p>
            <a:pPr marL="0" indent="0">
              <a:buNone/>
            </a:pPr>
            <a:r>
              <a:rPr lang="en-US" sz="2700" b="1" dirty="0"/>
              <a:t>The all-white Central High School in Little Rock, Arkansas, was ordered by a Federal Court to start integrating in 1957. The white community &amp; Governor Orval Faubus was furious. Obeying the order, the school took applications from African Americans and selected 25 students to start in Sept. 1957. These families received so many threats from white neighbors that, by the start of the semester, only </a:t>
            </a:r>
            <a:r>
              <a:rPr lang="en-US" sz="2700" b="1" dirty="0">
                <a:solidFill>
                  <a:srgbClr val="0070C0"/>
                </a:solidFill>
              </a:rPr>
              <a:t>“</a:t>
            </a:r>
            <a:r>
              <a:rPr lang="en-US" sz="2700" b="1" u="sng" dirty="0">
                <a:solidFill>
                  <a:srgbClr val="0070C0"/>
                </a:solidFill>
              </a:rPr>
              <a:t>THE LITTLE ROCK NINE</a:t>
            </a:r>
            <a:r>
              <a:rPr lang="en-US" sz="2700" b="1" dirty="0">
                <a:solidFill>
                  <a:srgbClr val="0070C0"/>
                </a:solidFill>
              </a:rPr>
              <a:t>” </a:t>
            </a:r>
            <a:r>
              <a:rPr lang="en-US" sz="2700" b="1" dirty="0"/>
              <a:t>were left – </a:t>
            </a:r>
            <a:r>
              <a:rPr lang="en-US" sz="2700" b="1" i="0" dirty="0">
                <a:solidFill>
                  <a:srgbClr val="FF0000"/>
                </a:solidFill>
                <a:effectLst/>
              </a:rPr>
              <a:t>Thelma </a:t>
            </a:r>
            <a:r>
              <a:rPr lang="en-US" sz="2700" b="1" i="0" dirty="0" err="1">
                <a:solidFill>
                  <a:srgbClr val="FF0000"/>
                </a:solidFill>
                <a:effectLst/>
              </a:rPr>
              <a:t>Mothershed</a:t>
            </a:r>
            <a:r>
              <a:rPr lang="en-US" sz="2700" b="1" i="0" dirty="0">
                <a:solidFill>
                  <a:srgbClr val="FF0000"/>
                </a:solidFill>
                <a:effectLst/>
              </a:rPr>
              <a:t>, </a:t>
            </a:r>
            <a:r>
              <a:rPr lang="en-US" sz="2700" b="1" i="0" dirty="0" err="1">
                <a:solidFill>
                  <a:srgbClr val="FF0000"/>
                </a:solidFill>
                <a:effectLst/>
              </a:rPr>
              <a:t>Minnijean</a:t>
            </a:r>
            <a:r>
              <a:rPr lang="en-US" sz="2700" b="1" i="0" dirty="0">
                <a:solidFill>
                  <a:srgbClr val="FF0000"/>
                </a:solidFill>
                <a:effectLst/>
              </a:rPr>
              <a:t> Brown, Elizabeth Eckford, Gloria Ray, Jefferson Thomas, Melba </a:t>
            </a:r>
            <a:r>
              <a:rPr lang="en-US" sz="2700" b="1" i="0" dirty="0" err="1">
                <a:solidFill>
                  <a:srgbClr val="FF0000"/>
                </a:solidFill>
                <a:effectLst/>
              </a:rPr>
              <a:t>Beals</a:t>
            </a:r>
            <a:r>
              <a:rPr lang="en-US" sz="2700" b="1" i="0" dirty="0">
                <a:solidFill>
                  <a:srgbClr val="FF0000"/>
                </a:solidFill>
                <a:effectLst/>
              </a:rPr>
              <a:t>, Terrence Roberts, Carlotta Walls, and Ernest Green</a:t>
            </a:r>
            <a:r>
              <a:rPr lang="en-US" sz="2700" b="0" i="0" dirty="0">
                <a:solidFill>
                  <a:srgbClr val="FF0000"/>
                </a:solidFill>
                <a:effectLst/>
              </a:rPr>
              <a:t>.</a:t>
            </a:r>
            <a:endParaRPr lang="en-US" sz="2700" b="1" dirty="0">
              <a:solidFill>
                <a:srgbClr val="FF0000"/>
              </a:solidFill>
            </a:endParaRPr>
          </a:p>
        </p:txBody>
      </p:sp>
      <p:pic>
        <p:nvPicPr>
          <p:cNvPr id="2050" name="Picture 2" descr="Little Rock Crisis (1957) [Children's Edition] •">
            <a:extLst>
              <a:ext uri="{FF2B5EF4-FFF2-40B4-BE49-F238E27FC236}">
                <a16:creationId xmlns:a16="http://schemas.microsoft.com/office/drawing/2014/main" id="{D6AC1C03-D644-7277-A1A3-1934F36070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99" t="11228" r="8924"/>
          <a:stretch/>
        </p:blipFill>
        <p:spPr bwMode="auto">
          <a:xfrm>
            <a:off x="6653462" y="907057"/>
            <a:ext cx="5354007" cy="5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76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1" y="1474633"/>
            <a:ext cx="6468931" cy="5277172"/>
          </a:xfrm>
        </p:spPr>
        <p:txBody>
          <a:bodyPr>
            <a:noAutofit/>
          </a:bodyPr>
          <a:lstStyle/>
          <a:p>
            <a:pPr marL="0" indent="0">
              <a:buNone/>
            </a:pPr>
            <a:r>
              <a:rPr lang="en-US" sz="2700" b="1" dirty="0">
                <a:solidFill>
                  <a:srgbClr val="FF0000"/>
                </a:solidFill>
              </a:rPr>
              <a:t>Orval Faubus </a:t>
            </a:r>
            <a:r>
              <a:rPr lang="en-US" sz="2700" b="1" dirty="0"/>
              <a:t>announced, the day before the students started, that </a:t>
            </a:r>
            <a:r>
              <a:rPr lang="en-US" sz="2700" b="1" dirty="0">
                <a:solidFill>
                  <a:srgbClr val="FF0000"/>
                </a:solidFill>
              </a:rPr>
              <a:t>he had ordered an armed guard to stop the students entering the school “for their own protection.”</a:t>
            </a:r>
            <a:r>
              <a:rPr lang="en-US" sz="2700" b="1" dirty="0"/>
              <a:t> He knew exactly what he did; on 4</a:t>
            </a:r>
            <a:r>
              <a:rPr lang="en-US" sz="2700" b="1" baseline="30000" dirty="0"/>
              <a:t>th</a:t>
            </a:r>
            <a:r>
              <a:rPr lang="en-US" sz="2700" b="1" dirty="0"/>
              <a:t> September 1957, an angry mob of white citizens surrounded “THE LITTLE ROCK NINE” and screamed abuse at them. </a:t>
            </a:r>
            <a:r>
              <a:rPr lang="en-US" sz="2700" b="1" dirty="0">
                <a:solidFill>
                  <a:srgbClr val="FF0000"/>
                </a:solidFill>
              </a:rPr>
              <a:t>The state troops did, indeed, stop them entering the school – so they went home. News Reporters &amp; TV cameras caught the whole event &amp; it was broadcast across the USA and the rest of the world. </a:t>
            </a:r>
            <a:r>
              <a:rPr lang="en-US" sz="2700" b="1" dirty="0"/>
              <a:t>Southern racism was becoming a national debate.</a:t>
            </a:r>
          </a:p>
        </p:txBody>
      </p:sp>
      <p:pic>
        <p:nvPicPr>
          <p:cNvPr id="3074" name="Picture 2" descr="Governor Orval Faubus D Appears On Tv Photograph by Everett - Pixels">
            <a:extLst>
              <a:ext uri="{FF2B5EF4-FFF2-40B4-BE49-F238E27FC236}">
                <a16:creationId xmlns:a16="http://schemas.microsoft.com/office/drawing/2014/main" id="{57AA4931-BD7E-E01D-31FF-CCDC1F995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a:stretch/>
        </p:blipFill>
        <p:spPr bwMode="auto">
          <a:xfrm>
            <a:off x="6676889" y="1474633"/>
            <a:ext cx="5330408" cy="523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8378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1" y="1474633"/>
            <a:ext cx="7916362" cy="5277172"/>
          </a:xfrm>
        </p:spPr>
        <p:txBody>
          <a:bodyPr>
            <a:noAutofit/>
          </a:bodyPr>
          <a:lstStyle/>
          <a:p>
            <a:pPr marL="0" indent="0">
              <a:buNone/>
            </a:pPr>
            <a:r>
              <a:rPr lang="en-US" sz="2700" b="1" dirty="0">
                <a:solidFill>
                  <a:srgbClr val="FF0000"/>
                </a:solidFill>
              </a:rPr>
              <a:t>Orval Faubus </a:t>
            </a:r>
            <a:r>
              <a:rPr lang="en-US" sz="2700" b="1" dirty="0"/>
              <a:t>announced, the day before the students started, that </a:t>
            </a:r>
            <a:r>
              <a:rPr lang="en-US" sz="2700" b="1" dirty="0">
                <a:solidFill>
                  <a:srgbClr val="FF0000"/>
                </a:solidFill>
              </a:rPr>
              <a:t>he had ordered an armed guard to stop the students entering the school “for their own protection.”</a:t>
            </a:r>
            <a:r>
              <a:rPr lang="en-US" sz="2700" b="1" dirty="0"/>
              <a:t> He knew exactly what he did; on 4</a:t>
            </a:r>
            <a:r>
              <a:rPr lang="en-US" sz="2700" b="1" baseline="30000" dirty="0"/>
              <a:t>th</a:t>
            </a:r>
            <a:r>
              <a:rPr lang="en-US" sz="2700" b="1" dirty="0"/>
              <a:t> September 1957, an angry mob of white citizens surrounded “THE LITTLE ROCK NINE” and screamed abuse at them. </a:t>
            </a:r>
            <a:r>
              <a:rPr lang="en-US" sz="2700" b="1" dirty="0">
                <a:solidFill>
                  <a:srgbClr val="FF0000"/>
                </a:solidFill>
              </a:rPr>
              <a:t>The state troops did, indeed, stop them entering the school – so they went home. News Reporters &amp; TV cameras caught the whole event &amp; it was broadcast across the USA and the rest of the world. </a:t>
            </a:r>
            <a:r>
              <a:rPr lang="en-US" sz="2700" b="1" dirty="0"/>
              <a:t>Southern racism was becoming a national debate. </a:t>
            </a:r>
            <a:r>
              <a:rPr lang="en-US" sz="2700" b="1" dirty="0">
                <a:solidFill>
                  <a:srgbClr val="0070C0"/>
                </a:solidFill>
              </a:rPr>
              <a:t>(Hazel Bryan, seen yelling at Elizabeth Eckford on TV, received hate-mail &amp; her parents removed her from the Central High School altogether.)</a:t>
            </a:r>
          </a:p>
        </p:txBody>
      </p:sp>
      <p:pic>
        <p:nvPicPr>
          <p:cNvPr id="4098" name="Picture 2" descr="60 years later, Little Rock Central High students reflect on legacy">
            <a:extLst>
              <a:ext uri="{FF2B5EF4-FFF2-40B4-BE49-F238E27FC236}">
                <a16:creationId xmlns:a16="http://schemas.microsoft.com/office/drawing/2014/main" id="{7800D378-0BEB-ADED-2A02-C941C613F9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19" r="43339"/>
          <a:stretch/>
        </p:blipFill>
        <p:spPr bwMode="auto">
          <a:xfrm>
            <a:off x="8100893" y="962525"/>
            <a:ext cx="3774276" cy="578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51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276726" y="379463"/>
            <a:ext cx="11670632" cy="5094906"/>
          </a:xfrm>
          <a:solidFill>
            <a:srgbClr val="FFC000"/>
          </a:solidFill>
        </p:spPr>
        <p:txBody>
          <a:bodyPr>
            <a:noAutofit/>
          </a:bodyPr>
          <a:lstStyle/>
          <a:p>
            <a:pPr marL="0" indent="0" algn="ctr">
              <a:buNone/>
            </a:pPr>
            <a:r>
              <a:rPr lang="en-US" sz="3600" b="1" dirty="0"/>
              <a:t>“I walked up to the guard who had let the white students in … When I tried to squeeze past him, be raised his bayonet and then the other guards moved in and raised their bayonets … I was very frightened and didn’t know what to do. I turned around and the crowd came toward me … Somebody started yelling “Lynch her! Lynch her!” I tried to see a friendly face somewhere in the mob … I looked in the face of an old woman and it seemed a kind face but, when I looked at her again she spat on me. They came closer, shouting “No n***** bitch is going to get in our school!”</a:t>
            </a:r>
          </a:p>
        </p:txBody>
      </p:sp>
      <p:sp>
        <p:nvSpPr>
          <p:cNvPr id="4" name="TextBox 3">
            <a:extLst>
              <a:ext uri="{FF2B5EF4-FFF2-40B4-BE49-F238E27FC236}">
                <a16:creationId xmlns:a16="http://schemas.microsoft.com/office/drawing/2014/main" id="{B44F46C0-AC4C-7A6B-7043-B7D8522AD21D}"/>
              </a:ext>
            </a:extLst>
          </p:cNvPr>
          <p:cNvSpPr txBox="1"/>
          <p:nvPr/>
        </p:nvSpPr>
        <p:spPr>
          <a:xfrm>
            <a:off x="1243263" y="5749383"/>
            <a:ext cx="9737558" cy="584775"/>
          </a:xfrm>
          <a:prstGeom prst="rect">
            <a:avLst/>
          </a:prstGeom>
          <a:solidFill>
            <a:srgbClr val="FFFF00"/>
          </a:solidFill>
        </p:spPr>
        <p:txBody>
          <a:bodyPr wrap="square" rtlCol="0">
            <a:spAutoFit/>
          </a:bodyPr>
          <a:lstStyle/>
          <a:p>
            <a:pPr algn="ctr"/>
            <a:r>
              <a:rPr lang="en-US" sz="3200" b="1" dirty="0"/>
              <a:t>From Elizabeth Eckford’s recollections of 4</a:t>
            </a:r>
            <a:r>
              <a:rPr lang="en-US" sz="3200" b="1" baseline="30000" dirty="0"/>
              <a:t>th</a:t>
            </a:r>
            <a:r>
              <a:rPr lang="en-US" sz="3200" b="1" dirty="0"/>
              <a:t> Sept. 1957</a:t>
            </a:r>
          </a:p>
        </p:txBody>
      </p:sp>
    </p:spTree>
    <p:extLst>
      <p:ext uri="{BB962C8B-B14F-4D97-AF65-F5344CB8AC3E}">
        <p14:creationId xmlns:p14="http://schemas.microsoft.com/office/powerpoint/2010/main" val="1755297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1" y="1474633"/>
            <a:ext cx="7780374" cy="5277172"/>
          </a:xfrm>
        </p:spPr>
        <p:txBody>
          <a:bodyPr>
            <a:noAutofit/>
          </a:bodyPr>
          <a:lstStyle/>
          <a:p>
            <a:pPr marL="0" indent="0">
              <a:buNone/>
            </a:pPr>
            <a:r>
              <a:rPr lang="en-US" sz="2700" b="1" dirty="0"/>
              <a:t>Over the next few days, troops &amp; crowds continued to stop “THE LITTLE ROCK NINE” entering the school. </a:t>
            </a:r>
            <a:r>
              <a:rPr lang="en-US" sz="2700" b="1" dirty="0">
                <a:solidFill>
                  <a:srgbClr val="FF0000"/>
                </a:solidFill>
              </a:rPr>
              <a:t>On 12</a:t>
            </a:r>
            <a:r>
              <a:rPr lang="en-US" sz="2700" b="1" baseline="30000" dirty="0">
                <a:solidFill>
                  <a:srgbClr val="FF0000"/>
                </a:solidFill>
              </a:rPr>
              <a:t>th</a:t>
            </a:r>
            <a:r>
              <a:rPr lang="en-US" sz="2700" b="1" dirty="0">
                <a:solidFill>
                  <a:srgbClr val="FF0000"/>
                </a:solidFill>
              </a:rPr>
              <a:t> Sept 1957, President Eisenhower met Orval Faubus to try to persuade him to let the kids attend. </a:t>
            </a:r>
            <a:r>
              <a:rPr lang="en-US" sz="2700" b="1" dirty="0"/>
              <a:t>A Federal Judge began legal proceeding against the Governor + ordered the state troops to stand down. </a:t>
            </a:r>
            <a:r>
              <a:rPr lang="en-US" sz="2700" b="1" dirty="0">
                <a:solidFill>
                  <a:srgbClr val="FF0000"/>
                </a:solidFill>
              </a:rPr>
              <a:t>The Police successfully accompanied the students into class on 23rd Sept 1957, but a riot broke out outside the school – so the students were sent home. </a:t>
            </a:r>
            <a:r>
              <a:rPr lang="en-US" sz="2700" b="1" dirty="0"/>
              <a:t>Eisenhower was so ashamed by all the negative TV coverage, he bowed to media pressure + ordered 1,200 Federal Troops to take charge of the State Troops. </a:t>
            </a:r>
            <a:r>
              <a:rPr lang="en-US" sz="2700" b="1" dirty="0">
                <a:solidFill>
                  <a:srgbClr val="FF0000"/>
                </a:solidFill>
              </a:rPr>
              <a:t>On 25</a:t>
            </a:r>
            <a:r>
              <a:rPr lang="en-US" sz="2700" b="1" baseline="30000" dirty="0">
                <a:solidFill>
                  <a:srgbClr val="FF0000"/>
                </a:solidFill>
              </a:rPr>
              <a:t>th</a:t>
            </a:r>
            <a:r>
              <a:rPr lang="en-US" sz="2700" b="1" dirty="0">
                <a:solidFill>
                  <a:srgbClr val="FF0000"/>
                </a:solidFill>
              </a:rPr>
              <a:t> Sept. 1957 (3 weeks after school had started) “THE LITTLE ROCK NINE” went to classes.</a:t>
            </a:r>
          </a:p>
        </p:txBody>
      </p:sp>
      <p:pic>
        <p:nvPicPr>
          <p:cNvPr id="1028" name="Picture 4" descr="Dwight Eisenhower and the Central High Crisis (U.S. National Park Service)">
            <a:extLst>
              <a:ext uri="{FF2B5EF4-FFF2-40B4-BE49-F238E27FC236}">
                <a16:creationId xmlns:a16="http://schemas.microsoft.com/office/drawing/2014/main" id="{3E4A0874-5937-0AB1-853E-C7B2AB48FC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05" r="9137"/>
          <a:stretch/>
        </p:blipFill>
        <p:spPr bwMode="auto">
          <a:xfrm>
            <a:off x="7964905" y="902368"/>
            <a:ext cx="4042564" cy="580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33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423110" y="307273"/>
            <a:ext cx="11345779" cy="5094906"/>
          </a:xfrm>
          <a:solidFill>
            <a:srgbClr val="FFC000"/>
          </a:solidFill>
        </p:spPr>
        <p:txBody>
          <a:bodyPr>
            <a:noAutofit/>
          </a:bodyPr>
          <a:lstStyle/>
          <a:p>
            <a:pPr marL="0" indent="0" algn="ctr">
              <a:buNone/>
            </a:pPr>
            <a:r>
              <a:rPr lang="en-US" sz="3800" b="1" dirty="0"/>
              <a:t>“Mob rule cannot be allowed to override the decision of our courts … At a time when we face grave situations abroad because of the hatred of Communism bears towards a system of government based on human rights, it would be difficult to exaggerate the harm that is being done … Our enemies are gloating over this incident … We are portrayed as a violator of those standards which the people of the world united to proclaim in the Charter of the United Nations.”</a:t>
            </a:r>
          </a:p>
        </p:txBody>
      </p:sp>
      <p:sp>
        <p:nvSpPr>
          <p:cNvPr id="4" name="TextBox 3">
            <a:extLst>
              <a:ext uri="{FF2B5EF4-FFF2-40B4-BE49-F238E27FC236}">
                <a16:creationId xmlns:a16="http://schemas.microsoft.com/office/drawing/2014/main" id="{B44F46C0-AC4C-7A6B-7043-B7D8522AD21D}"/>
              </a:ext>
            </a:extLst>
          </p:cNvPr>
          <p:cNvSpPr txBox="1"/>
          <p:nvPr/>
        </p:nvSpPr>
        <p:spPr>
          <a:xfrm>
            <a:off x="948488" y="5653130"/>
            <a:ext cx="10295021" cy="584775"/>
          </a:xfrm>
          <a:prstGeom prst="rect">
            <a:avLst/>
          </a:prstGeom>
          <a:solidFill>
            <a:srgbClr val="FFFF00"/>
          </a:solidFill>
        </p:spPr>
        <p:txBody>
          <a:bodyPr wrap="square" rtlCol="0">
            <a:spAutoFit/>
          </a:bodyPr>
          <a:lstStyle/>
          <a:p>
            <a:pPr algn="ctr"/>
            <a:r>
              <a:rPr lang="en-US" sz="3200" b="1" dirty="0"/>
              <a:t>From a TV address by President Eisenhower, 24 Sept. 1957</a:t>
            </a:r>
          </a:p>
        </p:txBody>
      </p:sp>
    </p:spTree>
    <p:extLst>
      <p:ext uri="{BB962C8B-B14F-4D97-AF65-F5344CB8AC3E}">
        <p14:creationId xmlns:p14="http://schemas.microsoft.com/office/powerpoint/2010/main" val="2393199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31" y="1474633"/>
            <a:ext cx="7443490" cy="5277172"/>
          </a:xfrm>
        </p:spPr>
        <p:txBody>
          <a:bodyPr>
            <a:noAutofit/>
          </a:bodyPr>
          <a:lstStyle/>
          <a:p>
            <a:pPr marL="0" indent="0">
              <a:buNone/>
            </a:pPr>
            <a:r>
              <a:rPr lang="en-US" dirty="0"/>
              <a:t>The army troops protected ”THE LITTLE ROCK NINE” for the rest of the school year, but their families still experienced harassment &amp; violence every day. </a:t>
            </a:r>
            <a:r>
              <a:rPr lang="en-US" b="1" dirty="0"/>
              <a:t>In Sept. 1958, Governor Faubus closed all high schools in Little Rock while Arkansas fought the Supreme Court over desegregation. </a:t>
            </a:r>
          </a:p>
          <a:p>
            <a:pPr marL="0" indent="0">
              <a:buNone/>
            </a:pPr>
            <a:r>
              <a:rPr lang="en-US" b="1" dirty="0">
                <a:solidFill>
                  <a:srgbClr val="FF0000"/>
                </a:solidFill>
              </a:rPr>
              <a:t>In a public poll, 72% of Little Rock citizens were against school integration, but the Supreme Court stood by the precedent of Brown v. Topeka, 1955. </a:t>
            </a:r>
            <a:r>
              <a:rPr lang="en-US" dirty="0"/>
              <a:t>By the start of the school year in August 1959, all schools were forced to re-open &amp; continue integrating fully. </a:t>
            </a:r>
            <a:r>
              <a:rPr lang="en-US" b="1" dirty="0"/>
              <a:t>Little Rock schools were not significantly integrated until the 1970s.</a:t>
            </a:r>
          </a:p>
        </p:txBody>
      </p:sp>
      <p:pic>
        <p:nvPicPr>
          <p:cNvPr id="2050" name="Picture 2" descr="AP Was There: Mob protests Little Rock Central desegregation | AP News">
            <a:extLst>
              <a:ext uri="{FF2B5EF4-FFF2-40B4-BE49-F238E27FC236}">
                <a16:creationId xmlns:a16="http://schemas.microsoft.com/office/drawing/2014/main" id="{36EE20BD-352D-D36E-0D8B-DD542E673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07" r="8971"/>
          <a:stretch/>
        </p:blipFill>
        <p:spPr bwMode="auto">
          <a:xfrm>
            <a:off x="7692754" y="811851"/>
            <a:ext cx="4406903" cy="5897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27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Segregation and Discrimination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5" y="950026"/>
            <a:ext cx="7520762" cy="5759531"/>
          </a:xfrm>
        </p:spPr>
        <p:txBody>
          <a:bodyPr>
            <a:normAutofit lnSpcReduction="10000"/>
          </a:bodyPr>
          <a:lstStyle/>
          <a:p>
            <a:pPr marL="0" indent="0">
              <a:buNone/>
            </a:pPr>
            <a:r>
              <a:rPr lang="en-US" b="1" dirty="0"/>
              <a:t>According to the Constitution, all US citizens had the right to vote. In the 1950s, however, very few African-Americans were able to vote. Southern states used various methods to stop black people registering to vote:</a:t>
            </a:r>
          </a:p>
          <a:p>
            <a:r>
              <a:rPr lang="en-US" b="1" u="sng" dirty="0">
                <a:solidFill>
                  <a:srgbClr val="FF0000"/>
                </a:solidFill>
              </a:rPr>
              <a:t>LITERACY TESTS </a:t>
            </a:r>
            <a:r>
              <a:rPr lang="en-US" b="1" dirty="0">
                <a:solidFill>
                  <a:srgbClr val="FF0000"/>
                </a:solidFill>
              </a:rPr>
              <a:t>– </a:t>
            </a:r>
            <a:r>
              <a:rPr lang="en-US" b="1" dirty="0"/>
              <a:t>African-Americans had very little education in segregated schools, so their literacy levels were low </a:t>
            </a:r>
            <a:r>
              <a:rPr lang="en-US" b="1" dirty="0">
                <a:solidFill>
                  <a:srgbClr val="FF0000"/>
                </a:solidFill>
              </a:rPr>
              <a:t>… and white people were exempted from literacy tests!</a:t>
            </a:r>
          </a:p>
          <a:p>
            <a:r>
              <a:rPr lang="en-US" b="1" u="sng" dirty="0">
                <a:solidFill>
                  <a:srgbClr val="FF0000"/>
                </a:solidFill>
              </a:rPr>
              <a:t>POLL TAX </a:t>
            </a:r>
            <a:r>
              <a:rPr lang="en-US" b="1" dirty="0">
                <a:solidFill>
                  <a:srgbClr val="FF0000"/>
                </a:solidFill>
              </a:rPr>
              <a:t>– </a:t>
            </a:r>
            <a:r>
              <a:rPr lang="en-US" b="1" dirty="0"/>
              <a:t>African-Americans could not afford to pay this, so </a:t>
            </a:r>
            <a:r>
              <a:rPr lang="en-US" b="1" dirty="0">
                <a:solidFill>
                  <a:srgbClr val="FF0000"/>
                </a:solidFill>
              </a:rPr>
              <a:t>disqualified themselves by not paying the required poll tax.</a:t>
            </a:r>
          </a:p>
          <a:p>
            <a:r>
              <a:rPr lang="en-US" b="1" u="sng" dirty="0">
                <a:solidFill>
                  <a:srgbClr val="FF0000"/>
                </a:solidFill>
              </a:rPr>
              <a:t>VIOLENCE</a:t>
            </a:r>
            <a:r>
              <a:rPr lang="en-US" b="1" dirty="0">
                <a:solidFill>
                  <a:srgbClr val="FF0000"/>
                </a:solidFill>
              </a:rPr>
              <a:t> </a:t>
            </a:r>
            <a:r>
              <a:rPr lang="en-US" b="1" dirty="0"/>
              <a:t>– African-Americans were prevented from registering to vote </a:t>
            </a:r>
            <a:r>
              <a:rPr lang="en-US" b="1" dirty="0">
                <a:solidFill>
                  <a:srgbClr val="FF0000"/>
                </a:solidFill>
              </a:rPr>
              <a:t>using violence or the threat of violence against them.</a:t>
            </a:r>
          </a:p>
        </p:txBody>
      </p:sp>
      <p:pic>
        <p:nvPicPr>
          <p:cNvPr id="2050" name="Picture 2" descr="History of the U.S. Voting Rights Act">
            <a:extLst>
              <a:ext uri="{FF2B5EF4-FFF2-40B4-BE49-F238E27FC236}">
                <a16:creationId xmlns:a16="http://schemas.microsoft.com/office/drawing/2014/main" id="{38DA33C2-E9F3-47A2-2AEC-3DE4C3673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762" y="950025"/>
            <a:ext cx="4534673" cy="22673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oting Rights Act: Beyond the Headlines — Civil Rights Teaching">
            <a:extLst>
              <a:ext uri="{FF2B5EF4-FFF2-40B4-BE49-F238E27FC236}">
                <a16:creationId xmlns:a16="http://schemas.microsoft.com/office/drawing/2014/main" id="{E17FBAAD-DDF2-7095-2605-C6690683A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0761" y="3323199"/>
            <a:ext cx="4534673" cy="338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576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92343" y="149070"/>
            <a:ext cx="11938381" cy="1325563"/>
          </a:xfrm>
        </p:spPr>
        <p:txBody>
          <a:bodyPr>
            <a:normAutofit/>
          </a:bodyPr>
          <a:lstStyle/>
          <a:p>
            <a:r>
              <a:rPr lang="en-US" b="1" dirty="0">
                <a:solidFill>
                  <a:srgbClr val="00B050"/>
                </a:solidFill>
              </a:rPr>
              <a:t>(e) Key Events &amp; Significance of the Montgomery Bus Boycott &amp; Little Rock</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84529" y="1474633"/>
            <a:ext cx="7443491" cy="5277172"/>
          </a:xfrm>
        </p:spPr>
        <p:txBody>
          <a:bodyPr>
            <a:noAutofit/>
          </a:bodyPr>
          <a:lstStyle/>
          <a:p>
            <a:pPr marL="0" indent="0">
              <a:buNone/>
            </a:pPr>
            <a:r>
              <a:rPr lang="en-US" b="1" dirty="0"/>
              <a:t>The Little Rock intervention by Eisenhower was the ONLY time the White House has enforced a Supreme Court ruling. </a:t>
            </a:r>
            <a:r>
              <a:rPr lang="en-US" b="1" dirty="0">
                <a:solidFill>
                  <a:srgbClr val="FF0000"/>
                </a:solidFill>
              </a:rPr>
              <a:t>It clearly demonstrated that the Federal Government COULD successfully OVERRULE a State decision.</a:t>
            </a:r>
            <a:r>
              <a:rPr lang="en-US" dirty="0">
                <a:solidFill>
                  <a:srgbClr val="FF0000"/>
                </a:solidFill>
              </a:rPr>
              <a:t> </a:t>
            </a:r>
            <a:r>
              <a:rPr lang="en-US" dirty="0"/>
              <a:t>Eisenhower was forced to act following media attention &amp; all the negative publicity damaged the USA &amp; made them look hypocritical intervening in Korea &amp; Vietnam. </a:t>
            </a:r>
            <a:r>
              <a:rPr lang="en-US" b="1" dirty="0"/>
              <a:t>Little Rock certainly proved that the Supreme Court victories were not enough for civil rights campaigners. </a:t>
            </a:r>
            <a:r>
              <a:rPr lang="en-US" b="1" dirty="0">
                <a:solidFill>
                  <a:srgbClr val="FF0000"/>
                </a:solidFill>
              </a:rPr>
              <a:t>The real downside was that integration in the South left many African American kids feeling their education suffered.</a:t>
            </a:r>
          </a:p>
        </p:txBody>
      </p:sp>
      <p:pic>
        <p:nvPicPr>
          <p:cNvPr id="3074" name="Picture 2" descr="School integration in the United States - Wikipedia">
            <a:extLst>
              <a:ext uri="{FF2B5EF4-FFF2-40B4-BE49-F238E27FC236}">
                <a16:creationId xmlns:a16="http://schemas.microsoft.com/office/drawing/2014/main" id="{C23C85EC-CDA3-AABD-A257-99467C3BC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16" t="12456" r="51784"/>
          <a:stretch/>
        </p:blipFill>
        <p:spPr bwMode="auto">
          <a:xfrm>
            <a:off x="7628019" y="841728"/>
            <a:ext cx="4379451" cy="582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958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576755" y="354615"/>
            <a:ext cx="11038490"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51945" y="1995054"/>
            <a:ext cx="11288110" cy="4299006"/>
          </a:xfrm>
        </p:spPr>
        <p:txBody>
          <a:bodyPr>
            <a:normAutofit lnSpcReduction="10000"/>
          </a:bodyPr>
          <a:lstStyle/>
          <a:p>
            <a:pPr marL="0" indent="0" algn="ctr">
              <a:buNone/>
            </a:pPr>
            <a:r>
              <a:rPr lang="en-US" sz="7200" dirty="0"/>
              <a:t>Explain </a:t>
            </a:r>
            <a:r>
              <a:rPr lang="en-US" sz="7200" b="1" dirty="0"/>
              <a:t>two</a:t>
            </a:r>
            <a:r>
              <a:rPr lang="en-US" sz="7200" dirty="0"/>
              <a:t> effects of </a:t>
            </a:r>
          </a:p>
          <a:p>
            <a:pPr marL="0" indent="0" algn="ctr">
              <a:buNone/>
            </a:pPr>
            <a:r>
              <a:rPr lang="en-US" sz="7200" dirty="0"/>
              <a:t>the events at Little Rock </a:t>
            </a:r>
          </a:p>
          <a:p>
            <a:pPr marL="0" indent="0" algn="ctr">
              <a:buNone/>
            </a:pPr>
            <a:r>
              <a:rPr lang="en-US" sz="7200" dirty="0"/>
              <a:t>in Sept. 1957on the USA.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4167518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(f) The Significance of the Civil Rights Act, 1957</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048794"/>
            <a:ext cx="6568137" cy="5432050"/>
          </a:xfrm>
        </p:spPr>
        <p:txBody>
          <a:bodyPr>
            <a:normAutofit lnSpcReduction="10000"/>
          </a:bodyPr>
          <a:lstStyle/>
          <a:p>
            <a:pPr marL="0" indent="0">
              <a:buNone/>
            </a:pPr>
            <a:r>
              <a:rPr lang="en-US" b="1" dirty="0"/>
              <a:t>While the Supreme Court had taken action by 1957, the President &amp; Congress – the other 2 parts of Federal Government – had not. </a:t>
            </a:r>
            <a:r>
              <a:rPr lang="en-US" b="1" dirty="0">
                <a:solidFill>
                  <a:srgbClr val="FF0000"/>
                </a:solidFill>
              </a:rPr>
              <a:t>Democrat President Truman had failed to get a 1948 civil rights bill passed (blocked by “Dixiecrats”) &amp; Republican President Eisenhower said he supported civil rights.</a:t>
            </a:r>
            <a:r>
              <a:rPr lang="en-US" b="1" dirty="0"/>
              <a:t> </a:t>
            </a:r>
            <a:r>
              <a:rPr lang="en-US" dirty="0"/>
              <a:t>But Eisenhower resisted any change to the Law … until peoples’ attitudes towards African Americans changed. </a:t>
            </a:r>
            <a:r>
              <a:rPr lang="en-US" b="1" dirty="0"/>
              <a:t>The positive achievements of the Brown case &amp; the Montgomery Bus Boycott, however, put pressure on the President &amp; Congress to pass a Federal Law for black Civil Rights.      A new bill was drawn up in 1956. </a:t>
            </a:r>
          </a:p>
        </p:txBody>
      </p:sp>
      <p:pic>
        <p:nvPicPr>
          <p:cNvPr id="4098" name="Picture 2" descr="Truman and Eisenhower: When the Man Who Loved Roads Met the Man Who Changed  America - Interstate System - Highway History - Federal Highway  Administration">
            <a:extLst>
              <a:ext uri="{FF2B5EF4-FFF2-40B4-BE49-F238E27FC236}">
                <a16:creationId xmlns:a16="http://schemas.microsoft.com/office/drawing/2014/main" id="{74B37001-BCE3-0733-D3F7-F68E3E258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9875" y="1048794"/>
            <a:ext cx="5287773" cy="54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758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(f) The Significance of the Civil Rights Act, 1957</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3260559" y="968748"/>
            <a:ext cx="8689703" cy="5937378"/>
          </a:xfrm>
        </p:spPr>
        <p:txBody>
          <a:bodyPr>
            <a:normAutofit fontScale="92500" lnSpcReduction="10000"/>
          </a:bodyPr>
          <a:lstStyle/>
          <a:p>
            <a:pPr marL="0" indent="0">
              <a:buNone/>
            </a:pPr>
            <a:r>
              <a:rPr lang="en-US" sz="3000" b="1" dirty="0">
                <a:solidFill>
                  <a:srgbClr val="FF0000"/>
                </a:solidFill>
              </a:rPr>
              <a:t>The 1956 Civil Rights Bill was blocked by a leading “Dixiecrat” named Strom Thurmond. He made the debate last much longer than the time allowed by filibustering for 24 hours and 18 minutes – the longest filibuster in history! </a:t>
            </a:r>
            <a:r>
              <a:rPr lang="en-US" sz="3000" b="1" dirty="0"/>
              <a:t>This meant that the Bill was rejected. Eisenhower tried again with a revised version of the Civil Rights Bill, but again the “Dixiecrats” like Democrat Leader in the Senate, Lyndon B. Johnson, delayed progress. But a weak version of the Bill was final passed &amp; Eisenhower signed the Civil Rights Act, 9</a:t>
            </a:r>
            <a:r>
              <a:rPr lang="en-US" sz="3000" b="1" baseline="30000" dirty="0"/>
              <a:t>th</a:t>
            </a:r>
            <a:r>
              <a:rPr lang="en-US" sz="3000" b="1" dirty="0"/>
              <a:t> Sept. 1957:</a:t>
            </a:r>
          </a:p>
          <a:p>
            <a:r>
              <a:rPr lang="en-US" sz="3000" b="1" dirty="0">
                <a:solidFill>
                  <a:srgbClr val="FF0000"/>
                </a:solidFill>
              </a:rPr>
              <a:t>The US Commission of Civil Rights was set up, to investigate how African Americans were being stopped from voting in different States.</a:t>
            </a:r>
          </a:p>
          <a:p>
            <a:r>
              <a:rPr lang="en-US" sz="3000" b="1" dirty="0">
                <a:solidFill>
                  <a:srgbClr val="FF0000"/>
                </a:solidFill>
              </a:rPr>
              <a:t>Federal Courts could prosecute States who tried to prevent people from voting.</a:t>
            </a:r>
          </a:p>
        </p:txBody>
      </p:sp>
      <p:pic>
        <p:nvPicPr>
          <p:cNvPr id="5122" name="Picture 2" descr="How Did Strom Thurmond Last Through His 24-Hour Filibuster? : The Two-Way :  NPR">
            <a:extLst>
              <a:ext uri="{FF2B5EF4-FFF2-40B4-BE49-F238E27FC236}">
                <a16:creationId xmlns:a16="http://schemas.microsoft.com/office/drawing/2014/main" id="{E99256F3-6C7B-F59E-EACA-972B766C89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78" r="13199"/>
          <a:stretch/>
        </p:blipFill>
        <p:spPr bwMode="auto">
          <a:xfrm>
            <a:off x="241738" y="962526"/>
            <a:ext cx="2851486" cy="572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959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(f) The Significance of the Civil Rights Act, 1957</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01095"/>
            <a:ext cx="8264588" cy="5584286"/>
          </a:xfrm>
        </p:spPr>
        <p:txBody>
          <a:bodyPr>
            <a:normAutofit/>
          </a:bodyPr>
          <a:lstStyle/>
          <a:p>
            <a:pPr marL="0" indent="0">
              <a:buNone/>
            </a:pPr>
            <a:r>
              <a:rPr lang="en-US" sz="3000" b="1" dirty="0"/>
              <a:t>The Civil Rights Act, 1957 had little immediate impact. Federal Courts were limited by the fact that Juries were likely to reach “Not Guilty” verdicts when States were prosecuted. </a:t>
            </a:r>
            <a:r>
              <a:rPr lang="en-US" sz="3000" b="1" dirty="0">
                <a:solidFill>
                  <a:srgbClr val="FF0000"/>
                </a:solidFill>
              </a:rPr>
              <a:t>Though it was not a significant step forward in the struggle for Civil Rights, it is important because it was a FIRST STEP – for the first time in 82 years, the Federal Government had tried to improve the Civil Rights of African Americans. Congress had, at last, proved willing to act. </a:t>
            </a:r>
            <a:r>
              <a:rPr lang="en-US" sz="3000" b="1" dirty="0"/>
              <a:t>Eisenhower thought it would pacify all the protestors for change, but he could not have been more wrong – disappointment in the weak 1957 Civil Rights Act saw more demands!</a:t>
            </a:r>
          </a:p>
        </p:txBody>
      </p:sp>
      <p:pic>
        <p:nvPicPr>
          <p:cNvPr id="1026" name="Picture 2" descr="Civil Rights Act of 1957 - Wikipedia">
            <a:extLst>
              <a:ext uri="{FF2B5EF4-FFF2-40B4-BE49-F238E27FC236}">
                <a16:creationId xmlns:a16="http://schemas.microsoft.com/office/drawing/2014/main" id="{2DA8AE99-1A10-DDDC-11AB-67CAF8D00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326" y="1190123"/>
            <a:ext cx="3568854" cy="549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673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ED3CEE-4567-9183-6CA7-17F3726C2C17}"/>
              </a:ext>
            </a:extLst>
          </p:cNvPr>
          <p:cNvPicPr>
            <a:picLocks noChangeAspect="1"/>
          </p:cNvPicPr>
          <p:nvPr/>
        </p:nvPicPr>
        <p:blipFill rotWithShape="1">
          <a:blip r:embed="rId2"/>
          <a:srcRect l="6550" t="21930" r="3977" b="15146"/>
          <a:stretch/>
        </p:blipFill>
        <p:spPr>
          <a:xfrm>
            <a:off x="176597" y="168441"/>
            <a:ext cx="11838805" cy="6497053"/>
          </a:xfrm>
          <a:prstGeom prst="rect">
            <a:avLst/>
          </a:prstGeom>
        </p:spPr>
      </p:pic>
    </p:spTree>
    <p:extLst>
      <p:ext uri="{BB962C8B-B14F-4D97-AF65-F5344CB8AC3E}">
        <p14:creationId xmlns:p14="http://schemas.microsoft.com/office/powerpoint/2010/main" val="2431074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(f) The Significance of the Civil Rights Act, 1957</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1101095"/>
            <a:ext cx="7265967" cy="5584286"/>
          </a:xfrm>
        </p:spPr>
        <p:txBody>
          <a:bodyPr>
            <a:normAutofit/>
          </a:bodyPr>
          <a:lstStyle/>
          <a:p>
            <a:pPr marL="0" indent="0">
              <a:buNone/>
            </a:pPr>
            <a:r>
              <a:rPr lang="en-US" sz="3000" b="1" dirty="0">
                <a:solidFill>
                  <a:srgbClr val="FF0000"/>
                </a:solidFill>
              </a:rPr>
              <a:t>Perhaps the most important result of the ineffective Civil Rights Act, 1957 was Congress passing the Civil Rights Act, 1960. </a:t>
            </a:r>
            <a:r>
              <a:rPr lang="en-US" sz="3000" b="1" dirty="0"/>
              <a:t>The 1960 Act went much further than the 1957 Act; practical not just theoretical:</a:t>
            </a:r>
          </a:p>
          <a:p>
            <a:r>
              <a:rPr lang="en-US" sz="3000" b="1" dirty="0">
                <a:solidFill>
                  <a:srgbClr val="FF0000"/>
                </a:solidFill>
              </a:rPr>
              <a:t>Federal inspections of processes used by States to register voters.</a:t>
            </a:r>
          </a:p>
          <a:p>
            <a:r>
              <a:rPr lang="en-US" sz="3000" b="1" dirty="0">
                <a:solidFill>
                  <a:srgbClr val="FF0000"/>
                </a:solidFill>
              </a:rPr>
              <a:t>Penalties for States found to be actively stopping people voting.</a:t>
            </a:r>
          </a:p>
          <a:p>
            <a:pPr marL="0" indent="0">
              <a:buNone/>
            </a:pPr>
            <a:r>
              <a:rPr lang="en-US" sz="3000" b="1" dirty="0">
                <a:solidFill>
                  <a:srgbClr val="0070C0"/>
                </a:solidFill>
              </a:rPr>
              <a:t>Despite two Civil Rights Acts, however, the number of African Americans registering to vote only rose by 3%. </a:t>
            </a:r>
            <a:r>
              <a:rPr lang="en-US" sz="3000" b="1" dirty="0"/>
              <a:t>More had to be done.</a:t>
            </a:r>
          </a:p>
        </p:txBody>
      </p:sp>
      <p:pic>
        <p:nvPicPr>
          <p:cNvPr id="2050" name="Picture 2" descr="Civil Rights Act of 1960 | Teaching American History">
            <a:extLst>
              <a:ext uri="{FF2B5EF4-FFF2-40B4-BE49-F238E27FC236}">
                <a16:creationId xmlns:a16="http://schemas.microsoft.com/office/drawing/2014/main" id="{A3750A38-E1D8-9D72-27AC-5DF01F3C0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63" r="31725"/>
          <a:stretch/>
        </p:blipFill>
        <p:spPr bwMode="auto">
          <a:xfrm>
            <a:off x="7387390" y="1101095"/>
            <a:ext cx="4648530" cy="558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90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2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10755086" cy="5032376"/>
          </a:xfrm>
        </p:spPr>
        <p:txBody>
          <a:bodyPr>
            <a:normAutofit/>
          </a:bodyPr>
          <a:lstStyle/>
          <a:p>
            <a:pPr marL="742950" indent="-742950">
              <a:buFont typeface="+mj-lt"/>
              <a:buAutoNum type="arabicPeriod"/>
            </a:pPr>
            <a:r>
              <a:rPr lang="en-US" sz="4000" dirty="0"/>
              <a:t>What were “Jim Crow” Laws?</a:t>
            </a:r>
          </a:p>
          <a:p>
            <a:pPr marL="742950" indent="-742950">
              <a:buFont typeface="+mj-lt"/>
              <a:buAutoNum type="arabicPeriod"/>
            </a:pPr>
            <a:r>
              <a:rPr lang="en-US" sz="4000" dirty="0"/>
              <a:t>What was the name of the 1896 court case that ruled facilities could be “separate, but equal”?</a:t>
            </a:r>
          </a:p>
          <a:p>
            <a:pPr marL="742950" indent="-742950">
              <a:buFont typeface="+mj-lt"/>
              <a:buAutoNum type="arabicPeriod"/>
            </a:pPr>
            <a:r>
              <a:rPr lang="en-US" sz="4000" dirty="0"/>
              <a:t>What do the letters </a:t>
            </a:r>
            <a:r>
              <a:rPr lang="en-US" sz="4000" b="1" dirty="0"/>
              <a:t>NAACP</a:t>
            </a:r>
            <a:r>
              <a:rPr lang="en-US" sz="4000" dirty="0"/>
              <a:t> stand for?</a:t>
            </a:r>
          </a:p>
          <a:p>
            <a:pPr marL="742950" indent="-742950">
              <a:buFont typeface="+mj-lt"/>
              <a:buAutoNum type="arabicPeriod"/>
            </a:pPr>
            <a:r>
              <a:rPr lang="en-US" sz="4000" dirty="0"/>
              <a:t>What was the decision in the Brown v Topeka, 1955 court case?</a:t>
            </a:r>
          </a:p>
          <a:p>
            <a:pPr marL="742950" indent="-742950">
              <a:buFont typeface="+mj-lt"/>
              <a:buAutoNum type="arabicPeriod"/>
            </a:pPr>
            <a:r>
              <a:rPr lang="en-US" sz="4000" dirty="0"/>
              <a:t>Give three examples of who white extremists reacted to calls for improved black civil rights.</a:t>
            </a:r>
          </a:p>
        </p:txBody>
      </p:sp>
    </p:spTree>
    <p:extLst>
      <p:ext uri="{BB962C8B-B14F-4D97-AF65-F5344CB8AC3E}">
        <p14:creationId xmlns:p14="http://schemas.microsoft.com/office/powerpoint/2010/main" val="962543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1FCB-BFC2-8945-9537-2A712E4D42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FAB596-1562-C147-A956-02ADD6C6C4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402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2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6" y="1825624"/>
            <a:ext cx="11321143" cy="5032376"/>
          </a:xfrm>
        </p:spPr>
        <p:txBody>
          <a:bodyPr>
            <a:normAutofit/>
          </a:bodyPr>
          <a:lstStyle/>
          <a:p>
            <a:pPr marL="742950" indent="-742950">
              <a:buFont typeface="+mj-lt"/>
              <a:buAutoNum type="arabicPeriod" startAt="6"/>
            </a:pPr>
            <a:r>
              <a:rPr lang="en-US" sz="4000" dirty="0"/>
              <a:t>Who was Emmett Till?</a:t>
            </a:r>
          </a:p>
          <a:p>
            <a:pPr marL="742950" indent="-742950">
              <a:buFont typeface="+mj-lt"/>
              <a:buAutoNum type="arabicPeriod" startAt="6"/>
            </a:pPr>
            <a:r>
              <a:rPr lang="en-US" sz="4000" dirty="0"/>
              <a:t>Who was President 1945-1953 + who 1953-1961?</a:t>
            </a:r>
          </a:p>
          <a:p>
            <a:pPr marL="742950" indent="-742950">
              <a:buFont typeface="+mj-lt"/>
              <a:buAutoNum type="arabicPeriod" startAt="6"/>
            </a:pPr>
            <a:r>
              <a:rPr lang="en-US" sz="4000" dirty="0"/>
              <a:t>When did the Little Rock Nine try to join the Central High School in Little Rock?</a:t>
            </a:r>
          </a:p>
          <a:p>
            <a:pPr marL="742950" indent="-742950">
              <a:buFont typeface="+mj-lt"/>
              <a:buAutoNum type="arabicPeriod" startAt="6"/>
            </a:pPr>
            <a:r>
              <a:rPr lang="en-US" sz="4000" dirty="0"/>
              <a:t>How did the African American community avoid not using buses for 381 days?</a:t>
            </a:r>
          </a:p>
          <a:p>
            <a:pPr marL="742950" indent="-742950">
              <a:buFont typeface="+mj-lt"/>
              <a:buAutoNum type="arabicPeriod" startAt="6"/>
            </a:pPr>
            <a:r>
              <a:rPr lang="en-US" sz="4000" dirty="0"/>
              <a:t>What was the decision in Browder v. Gayle, 1956?</a:t>
            </a:r>
          </a:p>
        </p:txBody>
      </p:sp>
    </p:spTree>
    <p:extLst>
      <p:ext uri="{BB962C8B-B14F-4D97-AF65-F5344CB8AC3E}">
        <p14:creationId xmlns:p14="http://schemas.microsoft.com/office/powerpoint/2010/main" val="213450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Segregation and Discrimination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4" y="950026"/>
            <a:ext cx="7606147" cy="5907974"/>
          </a:xfrm>
        </p:spPr>
        <p:txBody>
          <a:bodyPr>
            <a:normAutofit/>
          </a:bodyPr>
          <a:lstStyle/>
          <a:p>
            <a:pPr marL="0" indent="0">
              <a:buNone/>
            </a:pPr>
            <a:r>
              <a:rPr lang="en-US" b="1" dirty="0"/>
              <a:t>In addition to segregation &amp; discrimination, the Southern states saw an increase in violence against black people. </a:t>
            </a:r>
            <a:r>
              <a:rPr lang="en-US" b="1" dirty="0">
                <a:solidFill>
                  <a:srgbClr val="FF0000"/>
                </a:solidFill>
              </a:rPr>
              <a:t>Racist white mobs often took the law into their own hands and carried out </a:t>
            </a:r>
            <a:r>
              <a:rPr lang="en-US" b="1" u="sng" dirty="0">
                <a:solidFill>
                  <a:srgbClr val="FF0000"/>
                </a:solidFill>
              </a:rPr>
              <a:t>LYNCHINGS</a:t>
            </a:r>
            <a:r>
              <a:rPr lang="en-US" b="1" dirty="0">
                <a:solidFill>
                  <a:srgbClr val="FF0000"/>
                </a:solidFill>
              </a:rPr>
              <a:t>. </a:t>
            </a:r>
            <a:r>
              <a:rPr lang="en-US" b="1" dirty="0"/>
              <a:t>Though the act of murdering black people via </a:t>
            </a:r>
            <a:r>
              <a:rPr lang="en-US" b="1" dirty="0" err="1"/>
              <a:t>lynchings</a:t>
            </a:r>
            <a:r>
              <a:rPr lang="en-US" b="1" dirty="0"/>
              <a:t> had declined by the 1950s, fear of a white mob suddenly attacking remained within black communities. </a:t>
            </a:r>
            <a:r>
              <a:rPr lang="en-US" b="1" dirty="0">
                <a:solidFill>
                  <a:srgbClr val="FF0000"/>
                </a:solidFill>
              </a:rPr>
              <a:t>THE POLICE (the very men who should have been protecting black citizens from racist mobs) WERE SOMETIMES A PART OF RACIST MOB attacking black people. </a:t>
            </a:r>
            <a:r>
              <a:rPr lang="en-US" b="1" dirty="0"/>
              <a:t>When cases reached Court, white people accused of attacking African-Americans were usually found “Not Guilty” by all-white, all-male Juries before a white, male Judge.</a:t>
            </a:r>
          </a:p>
        </p:txBody>
      </p:sp>
      <p:pic>
        <p:nvPicPr>
          <p:cNvPr id="3074" name="Picture 2" descr="A Man Was Lynched Yesterday - The Inhumanity of Whiteness : Newsroom :  About US : The Montana Racial Equity Project">
            <a:extLst>
              <a:ext uri="{FF2B5EF4-FFF2-40B4-BE49-F238E27FC236}">
                <a16:creationId xmlns:a16="http://schemas.microsoft.com/office/drawing/2014/main" id="{25E4205F-6F52-F7DB-7B35-9A0F94B96A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7742711" y="950025"/>
            <a:ext cx="4312724" cy="571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33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957-7AE4-6546-998A-BD3ECF0B47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DD165-B487-C141-8C6F-9E3B1C2C48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600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2: Explaining</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52399" y="1813749"/>
            <a:ext cx="11687299" cy="4943311"/>
          </a:xfrm>
        </p:spPr>
        <p:txBody>
          <a:bodyPr>
            <a:normAutofit lnSpcReduction="10000"/>
          </a:bodyPr>
          <a:lstStyle/>
          <a:p>
            <a:pPr marL="742950" indent="-742950">
              <a:buAutoNum type="arabicPeriod"/>
            </a:pPr>
            <a:r>
              <a:rPr lang="en-US" sz="4800" dirty="0"/>
              <a:t>Explain why Brown v Topeka, 1955 was significant in improving black civil rights.</a:t>
            </a:r>
          </a:p>
          <a:p>
            <a:pPr marL="742950" indent="-742950">
              <a:buAutoNum type="arabicPeriod"/>
            </a:pPr>
            <a:r>
              <a:rPr lang="en-US" sz="4800" dirty="0"/>
              <a:t>Why do some historians consider the death of Emmett Till so important for the civil rights movement?</a:t>
            </a:r>
          </a:p>
          <a:p>
            <a:pPr marL="742950" indent="-742950">
              <a:buAutoNum type="arabicPeriod"/>
            </a:pPr>
            <a:r>
              <a:rPr lang="en-US" sz="4800" dirty="0"/>
              <a:t>Explain why the Montgomery Bus Boycott was successful in ending bus segregation?</a:t>
            </a:r>
          </a:p>
        </p:txBody>
      </p:sp>
    </p:spTree>
    <p:extLst>
      <p:ext uri="{BB962C8B-B14F-4D97-AF65-F5344CB8AC3E}">
        <p14:creationId xmlns:p14="http://schemas.microsoft.com/office/powerpoint/2010/main" val="2000647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3AB7-AE29-BC48-9E26-9E6FF9F38D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56DB47-8867-5644-AE4C-79EE39A566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24951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2: Challenge</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6200" y="1667242"/>
            <a:ext cx="12039600" cy="5056439"/>
          </a:xfrm>
        </p:spPr>
        <p:txBody>
          <a:bodyPr>
            <a:noAutofit/>
          </a:bodyPr>
          <a:lstStyle/>
          <a:p>
            <a:pPr marL="742950" indent="-742950">
              <a:buAutoNum type="arabicPeriod"/>
            </a:pPr>
            <a:r>
              <a:rPr lang="en-US" sz="4400" dirty="0"/>
              <a:t>Explain why the Federal Government took so long to act to improve civil rights.</a:t>
            </a:r>
          </a:p>
          <a:p>
            <a:pPr marL="742950" indent="-742950">
              <a:buAutoNum type="arabicPeriod"/>
            </a:pPr>
            <a:r>
              <a:rPr lang="en-US" sz="4400" dirty="0"/>
              <a:t>Which events of the 1950s helped create publicity for the civil rights movement? Why was </a:t>
            </a:r>
            <a:r>
              <a:rPr lang="en-US" sz="4400" dirty="0" err="1"/>
              <a:t>publicy</a:t>
            </a:r>
            <a:r>
              <a:rPr lang="en-US" sz="4400" dirty="0"/>
              <a:t> so important for change?</a:t>
            </a:r>
          </a:p>
          <a:p>
            <a:pPr marL="742950" indent="-742950">
              <a:buAutoNum type="arabicPeriod"/>
            </a:pPr>
            <a:r>
              <a:rPr lang="en-US" sz="4400" dirty="0"/>
              <a:t>Which had the greatest positive impact – Brown v Topeka, 1955; the Montgomery Bus Boycott; or the Little Rock Nine?</a:t>
            </a:r>
          </a:p>
        </p:txBody>
      </p:sp>
    </p:spTree>
    <p:extLst>
      <p:ext uri="{BB962C8B-B14F-4D97-AF65-F5344CB8AC3E}">
        <p14:creationId xmlns:p14="http://schemas.microsoft.com/office/powerpoint/2010/main" val="1098211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AF60-A7B7-F741-9405-1E80C6815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B6001C-1F62-CC4D-93AF-25385E6F8CA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7411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0DD5-B7A9-2840-ACB0-700A238F10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F761FD-2BF4-E64D-B941-7A02CCF8C9A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5140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ging | Definition, History, Death Penalty, &amp; Lynching | Britannica">
            <a:extLst>
              <a:ext uri="{FF2B5EF4-FFF2-40B4-BE49-F238E27FC236}">
                <a16:creationId xmlns:a16="http://schemas.microsoft.com/office/drawing/2014/main" id="{0E36F5CE-46D4-A214-C867-A346F06363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285007" y="3429000"/>
            <a:ext cx="11507189"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FD092D-E3B5-6793-4F14-228908913842}"/>
              </a:ext>
            </a:extLst>
          </p:cNvPr>
          <p:cNvSpPr txBox="1"/>
          <p:nvPr/>
        </p:nvSpPr>
        <p:spPr>
          <a:xfrm>
            <a:off x="1358773" y="1306285"/>
            <a:ext cx="9474453" cy="707886"/>
          </a:xfrm>
          <a:prstGeom prst="rect">
            <a:avLst/>
          </a:prstGeom>
          <a:solidFill>
            <a:srgbClr val="FFC000"/>
          </a:solidFill>
        </p:spPr>
        <p:txBody>
          <a:bodyPr wrap="none" rtlCol="0">
            <a:spAutoFit/>
          </a:bodyPr>
          <a:lstStyle/>
          <a:p>
            <a:r>
              <a:rPr lang="en-US" sz="4000" b="1" dirty="0"/>
              <a:t>An ordinary gathering of American citizens?</a:t>
            </a:r>
          </a:p>
        </p:txBody>
      </p:sp>
    </p:spTree>
    <p:extLst>
      <p:ext uri="{BB962C8B-B14F-4D97-AF65-F5344CB8AC3E}">
        <p14:creationId xmlns:p14="http://schemas.microsoft.com/office/powerpoint/2010/main" val="287034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ging | Definition, History, Death Penalty, &amp; Lynching | Britannica">
            <a:extLst>
              <a:ext uri="{FF2B5EF4-FFF2-40B4-BE49-F238E27FC236}">
                <a16:creationId xmlns:a16="http://schemas.microsoft.com/office/drawing/2014/main" id="{0E36F5CE-46D4-A214-C867-A346F0636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07" y="0"/>
            <a:ext cx="115071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612E6A-C442-E357-D2C2-B7FDCAA6C8F4}"/>
              </a:ext>
            </a:extLst>
          </p:cNvPr>
          <p:cNvSpPr txBox="1"/>
          <p:nvPr/>
        </p:nvSpPr>
        <p:spPr>
          <a:xfrm>
            <a:off x="1584403" y="2125682"/>
            <a:ext cx="2536333" cy="707886"/>
          </a:xfrm>
          <a:prstGeom prst="rect">
            <a:avLst/>
          </a:prstGeom>
          <a:solidFill>
            <a:srgbClr val="FFC000"/>
          </a:solidFill>
        </p:spPr>
        <p:txBody>
          <a:bodyPr wrap="square" rtlCol="0">
            <a:spAutoFit/>
          </a:bodyPr>
          <a:lstStyle/>
          <a:p>
            <a:r>
              <a:rPr lang="en-US" sz="4000" b="1" dirty="0"/>
              <a:t>A Lynching</a:t>
            </a:r>
          </a:p>
        </p:txBody>
      </p:sp>
    </p:spTree>
    <p:extLst>
      <p:ext uri="{BB962C8B-B14F-4D97-AF65-F5344CB8AC3E}">
        <p14:creationId xmlns:p14="http://schemas.microsoft.com/office/powerpoint/2010/main" val="15080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10F5158-37F9-8B88-BEBC-E5FCAB748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4" y="148359"/>
            <a:ext cx="5307149" cy="65730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Albert Einstein Used His Fame to Denounce American Racism | Science|  Smithsonian Magazine">
            <a:extLst>
              <a:ext uri="{FF2B5EF4-FFF2-40B4-BE49-F238E27FC236}">
                <a16:creationId xmlns:a16="http://schemas.microsoft.com/office/drawing/2014/main" id="{69170471-29CB-1A08-3E5E-ACE5CC0B4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01"/>
          <a:stretch/>
        </p:blipFill>
        <p:spPr bwMode="auto">
          <a:xfrm>
            <a:off x="5617029" y="148358"/>
            <a:ext cx="6408717" cy="6573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8D97BF-9AE0-8B14-508D-C9C7F01FB826}"/>
              </a:ext>
            </a:extLst>
          </p:cNvPr>
          <p:cNvSpPr txBox="1"/>
          <p:nvPr/>
        </p:nvSpPr>
        <p:spPr>
          <a:xfrm>
            <a:off x="166253" y="5632423"/>
            <a:ext cx="3693227" cy="1077218"/>
          </a:xfrm>
          <a:prstGeom prst="rect">
            <a:avLst/>
          </a:prstGeom>
          <a:solidFill>
            <a:srgbClr val="FFC000"/>
          </a:solidFill>
        </p:spPr>
        <p:txBody>
          <a:bodyPr wrap="square" rtlCol="0">
            <a:spAutoFit/>
          </a:bodyPr>
          <a:lstStyle/>
          <a:p>
            <a:r>
              <a:rPr lang="en-US" sz="3200" b="1" dirty="0"/>
              <a:t>Elvis shot eating at a Segregated Counter.</a:t>
            </a:r>
          </a:p>
        </p:txBody>
      </p:sp>
      <p:sp>
        <p:nvSpPr>
          <p:cNvPr id="5" name="TextBox 4">
            <a:extLst>
              <a:ext uri="{FF2B5EF4-FFF2-40B4-BE49-F238E27FC236}">
                <a16:creationId xmlns:a16="http://schemas.microsoft.com/office/drawing/2014/main" id="{A2F45BF4-D4DC-D262-2C69-1DE3A106F864}"/>
              </a:ext>
            </a:extLst>
          </p:cNvPr>
          <p:cNvSpPr txBox="1"/>
          <p:nvPr/>
        </p:nvSpPr>
        <p:spPr>
          <a:xfrm>
            <a:off x="8787740" y="5632423"/>
            <a:ext cx="3238006" cy="1077218"/>
          </a:xfrm>
          <a:prstGeom prst="rect">
            <a:avLst/>
          </a:prstGeom>
          <a:solidFill>
            <a:srgbClr val="FFC000"/>
          </a:solidFill>
        </p:spPr>
        <p:txBody>
          <a:bodyPr wrap="square" rtlCol="0">
            <a:spAutoFit/>
          </a:bodyPr>
          <a:lstStyle/>
          <a:p>
            <a:r>
              <a:rPr lang="en-US" sz="3200" b="1" dirty="0"/>
              <a:t>Einstein shot with Black Colleagues.</a:t>
            </a:r>
          </a:p>
        </p:txBody>
      </p:sp>
    </p:spTree>
    <p:extLst>
      <p:ext uri="{BB962C8B-B14F-4D97-AF65-F5344CB8AC3E}">
        <p14:creationId xmlns:p14="http://schemas.microsoft.com/office/powerpoint/2010/main" val="1887119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3839</TotalTime>
  <Words>5765</Words>
  <Application>Microsoft Macintosh PowerPoint</Application>
  <PresentationFormat>Widescreen</PresentationFormat>
  <Paragraphs>170</Paragraphs>
  <Slides>65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Calibri Light</vt:lpstr>
      <vt:lpstr>Office Theme</vt:lpstr>
      <vt:lpstr>Edexcel IGCSE History P1: Depth Study 7</vt:lpstr>
      <vt:lpstr>PowerPoint Presentation</vt:lpstr>
      <vt:lpstr>Edexcel IGCSE History P1: Depth Study 7</vt:lpstr>
      <vt:lpstr>(a) Segregation and Discrimination</vt:lpstr>
      <vt:lpstr>(a) Segregation and Discrimination</vt:lpstr>
      <vt:lpstr>(a) Segregation and Discrimination</vt:lpstr>
      <vt:lpstr>PowerPoint Presentation</vt:lpstr>
      <vt:lpstr>PowerPoint Presentation</vt:lpstr>
      <vt:lpstr>PowerPoint Presentation</vt:lpstr>
      <vt:lpstr>(b) The Influence of the Supreme Court &amp; Congress</vt:lpstr>
      <vt:lpstr>PowerPoint Presentation</vt:lpstr>
      <vt:lpstr>(c) The Importance of Brown v. Board of Education of Topeka</vt:lpstr>
      <vt:lpstr>(c) The Importance of Brown v. Board of Education of Topeka</vt:lpstr>
      <vt:lpstr>PowerPoint Presentation</vt:lpstr>
      <vt:lpstr>(c) The Importance of Brown v. Board of Education of Topeka</vt:lpstr>
      <vt:lpstr>(c) The Importance of Brown v. Board of Education of Topeka</vt:lpstr>
      <vt:lpstr>Exam-Style Question</vt:lpstr>
      <vt:lpstr>(d) Revival of the Ku Klux Klan</vt:lpstr>
      <vt:lpstr>PowerPoint Presentation</vt:lpstr>
      <vt:lpstr>PowerPoint Presentation</vt:lpstr>
      <vt:lpstr>(d) Revival of the Ku Klux Klan</vt:lpstr>
      <vt:lpstr>(d) Revival of the Ku Klux Klan</vt:lpstr>
      <vt:lpstr>PowerPoint Presentation</vt:lpstr>
      <vt:lpstr>(d) Revival of the Ku Klux Klan</vt:lpstr>
      <vt:lpstr>PowerPoint Presentation</vt:lpstr>
      <vt:lpstr>(d) Revival of the Ku Klux Klan</vt:lpstr>
      <vt:lpstr>Exam-Style Question</vt:lpstr>
      <vt:lpstr>(e) Key Events &amp; Significance of the Montgomery Bus Boycott &amp; Little Rock</vt:lpstr>
      <vt:lpstr>PowerPoint Presentation</vt:lpstr>
      <vt:lpstr>(e) Key Events &amp; Significance of the Montgomery Bus Boycott &amp; Little Rock</vt:lpstr>
      <vt:lpstr>PowerPoint Presentation</vt:lpstr>
      <vt:lpstr>PowerPoint Presentation</vt:lpstr>
      <vt:lpstr>(e) Key Events &amp; Significance of the Montgomery Bus Boycott &amp; Little Rock</vt:lpstr>
      <vt:lpstr>(e) Key Events &amp; Significance of the Montgomery Bus Boycott &amp; Little Rock</vt:lpstr>
      <vt:lpstr>(e) Key Events &amp; Significance of the Montgomery Bus Boycott &amp; Little Rock</vt:lpstr>
      <vt:lpstr>PowerPoint Presentation</vt:lpstr>
      <vt:lpstr>(e) Key Events &amp; Significance of the Montgomery Bus Boycott &amp; Little Rock</vt:lpstr>
      <vt:lpstr>PowerPoint Presentation</vt:lpstr>
      <vt:lpstr>PowerPoint Presentation</vt:lpstr>
      <vt:lpstr>(e) Key Events &amp; Significance of the Montgomery Bus Boycott &amp; Little Rock</vt:lpstr>
      <vt:lpstr>Exam-Style Question</vt:lpstr>
      <vt:lpstr>(e) Key Events &amp; Significance of the Montgomery Bus Boycott &amp; Little Rock</vt:lpstr>
      <vt:lpstr>(e) Key Events &amp; Significance of the Montgomery Bus Boycott &amp; Little Rock</vt:lpstr>
      <vt:lpstr>(e) Key Events &amp; Significance of the Montgomery Bus Boycott &amp; Little Rock</vt:lpstr>
      <vt:lpstr>(e) Key Events &amp; Significance of the Montgomery Bus Boycott &amp; Little Rock</vt:lpstr>
      <vt:lpstr>PowerPoint Presentation</vt:lpstr>
      <vt:lpstr>(e) Key Events &amp; Significance of the Montgomery Bus Boycott &amp; Little Rock</vt:lpstr>
      <vt:lpstr>PowerPoint Presentation</vt:lpstr>
      <vt:lpstr>(e) Key Events &amp; Significance of the Montgomery Bus Boycott &amp; Little Rock</vt:lpstr>
      <vt:lpstr>(e) Key Events &amp; Significance of the Montgomery Bus Boycott &amp; Little Rock</vt:lpstr>
      <vt:lpstr>Exam-Style Question</vt:lpstr>
      <vt:lpstr>(f) The Significance of the Civil Rights Act, 1957</vt:lpstr>
      <vt:lpstr>(f) The Significance of the Civil Rights Act, 1957</vt:lpstr>
      <vt:lpstr>(f) The Significance of the Civil Rights Act, 1957</vt:lpstr>
      <vt:lpstr>PowerPoint Presentation</vt:lpstr>
      <vt:lpstr>(f) The Significance of the Civil Rights Act, 1957</vt:lpstr>
      <vt:lpstr>Unit 2 Recall Quiz</vt:lpstr>
      <vt:lpstr>PowerPoint Presentation</vt:lpstr>
      <vt:lpstr>Unit 2 Recall Quiz</vt:lpstr>
      <vt:lpstr>PowerPoint Presentation</vt:lpstr>
      <vt:lpstr>Unit 2: Explaining</vt:lpstr>
      <vt:lpstr>PowerPoint Presentation</vt:lpstr>
      <vt:lpstr>Unit 2: Challenge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36</cp:revision>
  <dcterms:created xsi:type="dcterms:W3CDTF">2021-05-05T18:42:06Z</dcterms:created>
  <dcterms:modified xsi:type="dcterms:W3CDTF">2024-03-05T18:13:06Z</dcterms:modified>
</cp:coreProperties>
</file>