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8" r:id="rId4"/>
    <p:sldId id="427" r:id="rId5"/>
    <p:sldId id="432" r:id="rId6"/>
    <p:sldId id="434" r:id="rId7"/>
    <p:sldId id="433" r:id="rId8"/>
    <p:sldId id="435" r:id="rId9"/>
    <p:sldId id="436" r:id="rId10"/>
    <p:sldId id="437" r:id="rId11"/>
    <p:sldId id="438" r:id="rId12"/>
    <p:sldId id="430" r:id="rId13"/>
    <p:sldId id="264" r:id="rId14"/>
    <p:sldId id="306" r:id="rId15"/>
    <p:sldId id="307" r:id="rId16"/>
    <p:sldId id="308" r:id="rId17"/>
    <p:sldId id="309" r:id="rId18"/>
    <p:sldId id="310" r:id="rId19"/>
    <p:sldId id="311" r:id="rId20"/>
    <p:sldId id="312" r:id="rId21"/>
    <p:sldId id="313" r:id="rId22"/>
    <p:sldId id="316" r:id="rId23"/>
    <p:sldId id="314" r:id="rId24"/>
    <p:sldId id="315" r:id="rId25"/>
    <p:sldId id="317" r:id="rId26"/>
    <p:sldId id="318" r:id="rId27"/>
    <p:sldId id="319" r:id="rId28"/>
    <p:sldId id="321" r:id="rId29"/>
    <p:sldId id="320" r:id="rId30"/>
    <p:sldId id="426" r:id="rId31"/>
    <p:sldId id="439" r:id="rId32"/>
    <p:sldId id="431" r:id="rId33"/>
    <p:sldId id="440" r:id="rId34"/>
    <p:sldId id="441" r:id="rId35"/>
    <p:sldId id="442" r:id="rId36"/>
    <p:sldId id="443" r:id="rId37"/>
    <p:sldId id="444" r:id="rId38"/>
    <p:sldId id="445" r:id="rId39"/>
    <p:sldId id="446" r:id="rId40"/>
    <p:sldId id="416" r:id="rId41"/>
    <p:sldId id="455" r:id="rId42"/>
    <p:sldId id="447" r:id="rId43"/>
    <p:sldId id="265" r:id="rId44"/>
    <p:sldId id="448" r:id="rId45"/>
    <p:sldId id="449" r:id="rId46"/>
    <p:sldId id="450" r:id="rId47"/>
    <p:sldId id="289" r:id="rId48"/>
    <p:sldId id="451" r:id="rId49"/>
    <p:sldId id="452" r:id="rId50"/>
    <p:sldId id="290" r:id="rId51"/>
    <p:sldId id="453" r:id="rId52"/>
    <p:sldId id="454" r:id="rId53"/>
    <p:sldId id="456" r:id="rId54"/>
    <p:sldId id="399" r:id="rId55"/>
    <p:sldId id="457" r:id="rId56"/>
    <p:sldId id="461" r:id="rId57"/>
    <p:sldId id="458" r:id="rId58"/>
    <p:sldId id="401" r:id="rId59"/>
    <p:sldId id="459" r:id="rId60"/>
    <p:sldId id="402" r:id="rId61"/>
    <p:sldId id="460" r:id="rId62"/>
    <p:sldId id="25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snapToObjects="1">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kerry" userId="83f5ff7e-8ac7-4d34-93f9-6386834725f9" providerId="ADAL" clId="{45F7BF1F-11CE-4640-AA81-DE993A57102F}"/>
    <pc:docChg chg="delSld modSld">
      <pc:chgData name="Chris Skerry" userId="83f5ff7e-8ac7-4d34-93f9-6386834725f9" providerId="ADAL" clId="{45F7BF1F-11CE-4640-AA81-DE993A57102F}" dt="2023-02-02T18:29:15.980" v="29" actId="20577"/>
      <pc:docMkLst>
        <pc:docMk/>
      </pc:docMkLst>
      <pc:sldChg chg="del">
        <pc:chgData name="Chris Skerry" userId="83f5ff7e-8ac7-4d34-93f9-6386834725f9" providerId="ADAL" clId="{45F7BF1F-11CE-4640-AA81-DE993A57102F}" dt="2023-01-25T22:02:24.917" v="1" actId="2696"/>
        <pc:sldMkLst>
          <pc:docMk/>
          <pc:sldMk cId="3634420645" sldId="266"/>
        </pc:sldMkLst>
      </pc:sldChg>
      <pc:sldChg chg="del">
        <pc:chgData name="Chris Skerry" userId="83f5ff7e-8ac7-4d34-93f9-6386834725f9" providerId="ADAL" clId="{45F7BF1F-11CE-4640-AA81-DE993A57102F}" dt="2023-01-25T22:02:25.301" v="2" actId="2696"/>
        <pc:sldMkLst>
          <pc:docMk/>
          <pc:sldMk cId="1034794465" sldId="267"/>
        </pc:sldMkLst>
      </pc:sldChg>
      <pc:sldChg chg="del">
        <pc:chgData name="Chris Skerry" userId="83f5ff7e-8ac7-4d34-93f9-6386834725f9" providerId="ADAL" clId="{45F7BF1F-11CE-4640-AA81-DE993A57102F}" dt="2023-01-25T22:02:25.649" v="3" actId="2696"/>
        <pc:sldMkLst>
          <pc:docMk/>
          <pc:sldMk cId="3573709436" sldId="268"/>
        </pc:sldMkLst>
      </pc:sldChg>
      <pc:sldChg chg="del">
        <pc:chgData name="Chris Skerry" userId="83f5ff7e-8ac7-4d34-93f9-6386834725f9" providerId="ADAL" clId="{45F7BF1F-11CE-4640-AA81-DE993A57102F}" dt="2023-01-25T22:02:27.381" v="8" actId="2696"/>
        <pc:sldMkLst>
          <pc:docMk/>
          <pc:sldMk cId="1624495550" sldId="271"/>
        </pc:sldMkLst>
      </pc:sldChg>
      <pc:sldChg chg="del">
        <pc:chgData name="Chris Skerry" userId="83f5ff7e-8ac7-4d34-93f9-6386834725f9" providerId="ADAL" clId="{45F7BF1F-11CE-4640-AA81-DE993A57102F}" dt="2023-01-25T22:02:27.668" v="9" actId="2696"/>
        <pc:sldMkLst>
          <pc:docMk/>
          <pc:sldMk cId="4005844729" sldId="272"/>
        </pc:sldMkLst>
      </pc:sldChg>
      <pc:sldChg chg="del">
        <pc:chgData name="Chris Skerry" userId="83f5ff7e-8ac7-4d34-93f9-6386834725f9" providerId="ADAL" clId="{45F7BF1F-11CE-4640-AA81-DE993A57102F}" dt="2023-01-25T22:02:27.928" v="10" actId="2696"/>
        <pc:sldMkLst>
          <pc:docMk/>
          <pc:sldMk cId="2280807165" sldId="273"/>
        </pc:sldMkLst>
      </pc:sldChg>
      <pc:sldChg chg="del">
        <pc:chgData name="Chris Skerry" userId="83f5ff7e-8ac7-4d34-93f9-6386834725f9" providerId="ADAL" clId="{45F7BF1F-11CE-4640-AA81-DE993A57102F}" dt="2023-01-25T22:02:28.198" v="11" actId="2696"/>
        <pc:sldMkLst>
          <pc:docMk/>
          <pc:sldMk cId="178176235" sldId="274"/>
        </pc:sldMkLst>
      </pc:sldChg>
      <pc:sldChg chg="del">
        <pc:chgData name="Chris Skerry" userId="83f5ff7e-8ac7-4d34-93f9-6386834725f9" providerId="ADAL" clId="{45F7BF1F-11CE-4640-AA81-DE993A57102F}" dt="2023-01-25T22:02:28.576" v="12" actId="2696"/>
        <pc:sldMkLst>
          <pc:docMk/>
          <pc:sldMk cId="1295780924" sldId="275"/>
        </pc:sldMkLst>
      </pc:sldChg>
      <pc:sldChg chg="del">
        <pc:chgData name="Chris Skerry" userId="83f5ff7e-8ac7-4d34-93f9-6386834725f9" providerId="ADAL" clId="{45F7BF1F-11CE-4640-AA81-DE993A57102F}" dt="2023-01-25T22:02:31.242" v="19" actId="2696"/>
        <pc:sldMkLst>
          <pc:docMk/>
          <pc:sldMk cId="869814248" sldId="276"/>
        </pc:sldMkLst>
      </pc:sldChg>
      <pc:sldChg chg="del">
        <pc:chgData name="Chris Skerry" userId="83f5ff7e-8ac7-4d34-93f9-6386834725f9" providerId="ADAL" clId="{45F7BF1F-11CE-4640-AA81-DE993A57102F}" dt="2023-01-25T22:02:31.566" v="20" actId="2696"/>
        <pc:sldMkLst>
          <pc:docMk/>
          <pc:sldMk cId="3177668984" sldId="277"/>
        </pc:sldMkLst>
      </pc:sldChg>
      <pc:sldChg chg="del">
        <pc:chgData name="Chris Skerry" userId="83f5ff7e-8ac7-4d34-93f9-6386834725f9" providerId="ADAL" clId="{45F7BF1F-11CE-4640-AA81-DE993A57102F}" dt="2023-01-25T22:02:31.878" v="21" actId="2696"/>
        <pc:sldMkLst>
          <pc:docMk/>
          <pc:sldMk cId="843652067" sldId="278"/>
        </pc:sldMkLst>
      </pc:sldChg>
      <pc:sldChg chg="del">
        <pc:chgData name="Chris Skerry" userId="83f5ff7e-8ac7-4d34-93f9-6386834725f9" providerId="ADAL" clId="{45F7BF1F-11CE-4640-AA81-DE993A57102F}" dt="2023-01-25T22:02:32.302" v="22" actId="2696"/>
        <pc:sldMkLst>
          <pc:docMk/>
          <pc:sldMk cId="2260058792" sldId="279"/>
        </pc:sldMkLst>
      </pc:sldChg>
      <pc:sldChg chg="del">
        <pc:chgData name="Chris Skerry" userId="83f5ff7e-8ac7-4d34-93f9-6386834725f9" providerId="ADAL" clId="{45F7BF1F-11CE-4640-AA81-DE993A57102F}" dt="2023-01-25T22:02:32.683" v="23" actId="2696"/>
        <pc:sldMkLst>
          <pc:docMk/>
          <pc:sldMk cId="1118006161" sldId="280"/>
        </pc:sldMkLst>
      </pc:sldChg>
      <pc:sldChg chg="del">
        <pc:chgData name="Chris Skerry" userId="83f5ff7e-8ac7-4d34-93f9-6386834725f9" providerId="ADAL" clId="{45F7BF1F-11CE-4640-AA81-DE993A57102F}" dt="2023-01-25T22:02:33.001" v="24" actId="2696"/>
        <pc:sldMkLst>
          <pc:docMk/>
          <pc:sldMk cId="3206946309" sldId="281"/>
        </pc:sldMkLst>
      </pc:sldChg>
      <pc:sldChg chg="del">
        <pc:chgData name="Chris Skerry" userId="83f5ff7e-8ac7-4d34-93f9-6386834725f9" providerId="ADAL" clId="{45F7BF1F-11CE-4640-AA81-DE993A57102F}" dt="2023-01-25T22:02:34.521" v="28" actId="2696"/>
        <pc:sldMkLst>
          <pc:docMk/>
          <pc:sldMk cId="1987413368" sldId="282"/>
        </pc:sldMkLst>
      </pc:sldChg>
      <pc:sldChg chg="del">
        <pc:chgData name="Chris Skerry" userId="83f5ff7e-8ac7-4d34-93f9-6386834725f9" providerId="ADAL" clId="{45F7BF1F-11CE-4640-AA81-DE993A57102F}" dt="2023-01-25T22:02:34.095" v="27" actId="2696"/>
        <pc:sldMkLst>
          <pc:docMk/>
          <pc:sldMk cId="2526435160" sldId="283"/>
        </pc:sldMkLst>
      </pc:sldChg>
      <pc:sldChg chg="del">
        <pc:chgData name="Chris Skerry" userId="83f5ff7e-8ac7-4d34-93f9-6386834725f9" providerId="ADAL" clId="{45F7BF1F-11CE-4640-AA81-DE993A57102F}" dt="2023-01-25T22:02:28.990" v="13" actId="2696"/>
        <pc:sldMkLst>
          <pc:docMk/>
          <pc:sldMk cId="803846059" sldId="293"/>
        </pc:sldMkLst>
      </pc:sldChg>
      <pc:sldChg chg="del">
        <pc:chgData name="Chris Skerry" userId="83f5ff7e-8ac7-4d34-93f9-6386834725f9" providerId="ADAL" clId="{45F7BF1F-11CE-4640-AA81-DE993A57102F}" dt="2023-01-25T22:02:29.421" v="14" actId="2696"/>
        <pc:sldMkLst>
          <pc:docMk/>
          <pc:sldMk cId="2107623837" sldId="294"/>
        </pc:sldMkLst>
      </pc:sldChg>
      <pc:sldChg chg="del">
        <pc:chgData name="Chris Skerry" userId="83f5ff7e-8ac7-4d34-93f9-6386834725f9" providerId="ADAL" clId="{45F7BF1F-11CE-4640-AA81-DE993A57102F}" dt="2023-01-25T22:02:29.842" v="15" actId="2696"/>
        <pc:sldMkLst>
          <pc:docMk/>
          <pc:sldMk cId="4032842062" sldId="295"/>
        </pc:sldMkLst>
      </pc:sldChg>
      <pc:sldChg chg="del">
        <pc:chgData name="Chris Skerry" userId="83f5ff7e-8ac7-4d34-93f9-6386834725f9" providerId="ADAL" clId="{45F7BF1F-11CE-4640-AA81-DE993A57102F}" dt="2023-01-25T22:02:33.744" v="26" actId="2696"/>
        <pc:sldMkLst>
          <pc:docMk/>
          <pc:sldMk cId="2245441264" sldId="296"/>
        </pc:sldMkLst>
      </pc:sldChg>
      <pc:sldChg chg="del">
        <pc:chgData name="Chris Skerry" userId="83f5ff7e-8ac7-4d34-93f9-6386834725f9" providerId="ADAL" clId="{45F7BF1F-11CE-4640-AA81-DE993A57102F}" dt="2023-01-25T22:02:24.467" v="0" actId="2696"/>
        <pc:sldMkLst>
          <pc:docMk/>
          <pc:sldMk cId="1482008035" sldId="297"/>
        </pc:sldMkLst>
      </pc:sldChg>
      <pc:sldChg chg="del">
        <pc:chgData name="Chris Skerry" userId="83f5ff7e-8ac7-4d34-93f9-6386834725f9" providerId="ADAL" clId="{45F7BF1F-11CE-4640-AA81-DE993A57102F}" dt="2023-01-25T22:02:25.935" v="4" actId="2696"/>
        <pc:sldMkLst>
          <pc:docMk/>
          <pc:sldMk cId="3773986235" sldId="298"/>
        </pc:sldMkLst>
      </pc:sldChg>
      <pc:sldChg chg="del">
        <pc:chgData name="Chris Skerry" userId="83f5ff7e-8ac7-4d34-93f9-6386834725f9" providerId="ADAL" clId="{45F7BF1F-11CE-4640-AA81-DE993A57102F}" dt="2023-01-25T22:02:26.221" v="5" actId="2696"/>
        <pc:sldMkLst>
          <pc:docMk/>
          <pc:sldMk cId="1696758543" sldId="299"/>
        </pc:sldMkLst>
      </pc:sldChg>
      <pc:sldChg chg="del">
        <pc:chgData name="Chris Skerry" userId="83f5ff7e-8ac7-4d34-93f9-6386834725f9" providerId="ADAL" clId="{45F7BF1F-11CE-4640-AA81-DE993A57102F}" dt="2023-01-25T22:02:26.531" v="6" actId="2696"/>
        <pc:sldMkLst>
          <pc:docMk/>
          <pc:sldMk cId="505831834" sldId="300"/>
        </pc:sldMkLst>
      </pc:sldChg>
      <pc:sldChg chg="del">
        <pc:chgData name="Chris Skerry" userId="83f5ff7e-8ac7-4d34-93f9-6386834725f9" providerId="ADAL" clId="{45F7BF1F-11CE-4640-AA81-DE993A57102F}" dt="2023-01-25T22:02:26.957" v="7" actId="2696"/>
        <pc:sldMkLst>
          <pc:docMk/>
          <pc:sldMk cId="1154721850" sldId="301"/>
        </pc:sldMkLst>
      </pc:sldChg>
      <pc:sldChg chg="del">
        <pc:chgData name="Chris Skerry" userId="83f5ff7e-8ac7-4d34-93f9-6386834725f9" providerId="ADAL" clId="{45F7BF1F-11CE-4640-AA81-DE993A57102F}" dt="2023-01-25T22:02:30.225" v="16" actId="2696"/>
        <pc:sldMkLst>
          <pc:docMk/>
          <pc:sldMk cId="3229461727" sldId="302"/>
        </pc:sldMkLst>
      </pc:sldChg>
      <pc:sldChg chg="del">
        <pc:chgData name="Chris Skerry" userId="83f5ff7e-8ac7-4d34-93f9-6386834725f9" providerId="ADAL" clId="{45F7BF1F-11CE-4640-AA81-DE993A57102F}" dt="2023-01-25T22:02:30.552" v="17" actId="2696"/>
        <pc:sldMkLst>
          <pc:docMk/>
          <pc:sldMk cId="2319398208" sldId="303"/>
        </pc:sldMkLst>
      </pc:sldChg>
      <pc:sldChg chg="del">
        <pc:chgData name="Chris Skerry" userId="83f5ff7e-8ac7-4d34-93f9-6386834725f9" providerId="ADAL" clId="{45F7BF1F-11CE-4640-AA81-DE993A57102F}" dt="2023-01-25T22:02:30.920" v="18" actId="2696"/>
        <pc:sldMkLst>
          <pc:docMk/>
          <pc:sldMk cId="3591571525" sldId="304"/>
        </pc:sldMkLst>
      </pc:sldChg>
      <pc:sldChg chg="del">
        <pc:chgData name="Chris Skerry" userId="83f5ff7e-8ac7-4d34-93f9-6386834725f9" providerId="ADAL" clId="{45F7BF1F-11CE-4640-AA81-DE993A57102F}" dt="2023-01-25T22:02:33.371" v="25" actId="2696"/>
        <pc:sldMkLst>
          <pc:docMk/>
          <pc:sldMk cId="1720150074" sldId="305"/>
        </pc:sldMkLst>
      </pc:sldChg>
      <pc:sldChg chg="modSp mod">
        <pc:chgData name="Chris Skerry" userId="83f5ff7e-8ac7-4d34-93f9-6386834725f9" providerId="ADAL" clId="{45F7BF1F-11CE-4640-AA81-DE993A57102F}" dt="2023-02-02T18:29:15.980" v="29" actId="20577"/>
        <pc:sldMkLst>
          <pc:docMk/>
          <pc:sldMk cId="2749689289" sldId="318"/>
        </pc:sldMkLst>
        <pc:spChg chg="mod">
          <ac:chgData name="Chris Skerry" userId="83f5ff7e-8ac7-4d34-93f9-6386834725f9" providerId="ADAL" clId="{45F7BF1F-11CE-4640-AA81-DE993A57102F}" dt="2023-02-02T18:29:15.980" v="29" actId="20577"/>
          <ac:spMkLst>
            <pc:docMk/>
            <pc:sldMk cId="2749689289" sldId="318"/>
            <ac:spMk id="4" creationId="{E4F296B8-288B-120F-A0E4-CD5A8F75F116}"/>
          </ac:spMkLst>
        </pc:spChg>
      </pc:sldChg>
    </pc:docChg>
  </pc:docChgLst>
  <pc:docChgLst>
    <pc:chgData name="Chris Skerry" userId="83f5ff7e-8ac7-4d34-93f9-6386834725f9" providerId="ADAL" clId="{F3FFF79E-1BE5-034F-AE30-0A8FD4945DF6}"/>
    <pc:docChg chg="undo custSel addSld delSld modSld sldOrd">
      <pc:chgData name="Chris Skerry" userId="83f5ff7e-8ac7-4d34-93f9-6386834725f9" providerId="ADAL" clId="{F3FFF79E-1BE5-034F-AE30-0A8FD4945DF6}" dt="2023-01-25T22:00:32.465" v="23249" actId="20577"/>
      <pc:docMkLst>
        <pc:docMk/>
      </pc:docMkLst>
      <pc:sldChg chg="addSp delSp modSp mod">
        <pc:chgData name="Chris Skerry" userId="83f5ff7e-8ac7-4d34-93f9-6386834725f9" providerId="ADAL" clId="{F3FFF79E-1BE5-034F-AE30-0A8FD4945DF6}" dt="2023-01-23T16:13:07.395" v="450" actId="207"/>
        <pc:sldMkLst>
          <pc:docMk/>
          <pc:sldMk cId="3360965707" sldId="264"/>
        </pc:sldMkLst>
        <pc:spChg chg="mod">
          <ac:chgData name="Chris Skerry" userId="83f5ff7e-8ac7-4d34-93f9-6386834725f9" providerId="ADAL" clId="{F3FFF79E-1BE5-034F-AE30-0A8FD4945DF6}" dt="2023-01-23T16:12:25.845" v="447" actId="115"/>
          <ac:spMkLst>
            <pc:docMk/>
            <pc:sldMk cId="3360965707" sldId="264"/>
            <ac:spMk id="2" creationId="{E861991A-290A-9A49-8C5B-1FE9C6E0DECF}"/>
          </ac:spMkLst>
        </pc:spChg>
        <pc:spChg chg="del mod">
          <ac:chgData name="Chris Skerry" userId="83f5ff7e-8ac7-4d34-93f9-6386834725f9" providerId="ADAL" clId="{F3FFF79E-1BE5-034F-AE30-0A8FD4945DF6}" dt="2023-01-23T16:02:29.572" v="5" actId="478"/>
          <ac:spMkLst>
            <pc:docMk/>
            <pc:sldMk cId="3360965707" sldId="264"/>
            <ac:spMk id="3" creationId="{9FFE6624-DE47-924A-AEDE-F2D1A1754B52}"/>
          </ac:spMkLst>
        </pc:spChg>
        <pc:spChg chg="add mod">
          <ac:chgData name="Chris Skerry" userId="83f5ff7e-8ac7-4d34-93f9-6386834725f9" providerId="ADAL" clId="{F3FFF79E-1BE5-034F-AE30-0A8FD4945DF6}" dt="2023-01-23T16:13:07.395" v="450" actId="207"/>
          <ac:spMkLst>
            <pc:docMk/>
            <pc:sldMk cId="3360965707" sldId="264"/>
            <ac:spMk id="4" creationId="{E4F296B8-288B-120F-A0E4-CD5A8F75F116}"/>
          </ac:spMkLst>
        </pc:spChg>
        <pc:picChg chg="add del">
          <ac:chgData name="Chris Skerry" userId="83f5ff7e-8ac7-4d34-93f9-6386834725f9" providerId="ADAL" clId="{F3FFF79E-1BE5-034F-AE30-0A8FD4945DF6}" dt="2023-01-23T16:10:23.227" v="428" actId="21"/>
          <ac:picMkLst>
            <pc:docMk/>
            <pc:sldMk cId="3360965707" sldId="264"/>
            <ac:picMk id="1026" creationId="{6093A660-F229-F6F3-61FD-7035B3C9F6D0}"/>
          </ac:picMkLst>
        </pc:picChg>
        <pc:picChg chg="add mod">
          <ac:chgData name="Chris Skerry" userId="83f5ff7e-8ac7-4d34-93f9-6386834725f9" providerId="ADAL" clId="{F3FFF79E-1BE5-034F-AE30-0A8FD4945DF6}" dt="2023-01-23T16:12:17.280" v="446" actId="14100"/>
          <ac:picMkLst>
            <pc:docMk/>
            <pc:sldMk cId="3360965707" sldId="264"/>
            <ac:picMk id="1028" creationId="{5FDBCA0B-D21A-D96B-6AD2-D27C3E61F643}"/>
          </ac:picMkLst>
        </pc:picChg>
      </pc:sldChg>
      <pc:sldChg chg="addSp delSp modSp mod ord">
        <pc:chgData name="Chris Skerry" userId="83f5ff7e-8ac7-4d34-93f9-6386834725f9" providerId="ADAL" clId="{F3FFF79E-1BE5-034F-AE30-0A8FD4945DF6}" dt="2023-01-25T18:14:03.722" v="16709" actId="207"/>
        <pc:sldMkLst>
          <pc:docMk/>
          <pc:sldMk cId="3566777896" sldId="265"/>
        </pc:sldMkLst>
        <pc:spChg chg="mod">
          <ac:chgData name="Chris Skerry" userId="83f5ff7e-8ac7-4d34-93f9-6386834725f9" providerId="ADAL" clId="{F3FFF79E-1BE5-034F-AE30-0A8FD4945DF6}" dt="2023-01-25T17:59:54.480" v="15995" actId="115"/>
          <ac:spMkLst>
            <pc:docMk/>
            <pc:sldMk cId="3566777896" sldId="265"/>
            <ac:spMk id="2" creationId="{E861991A-290A-9A49-8C5B-1FE9C6E0DECF}"/>
          </ac:spMkLst>
        </pc:spChg>
        <pc:spChg chg="add mod">
          <ac:chgData name="Chris Skerry" userId="83f5ff7e-8ac7-4d34-93f9-6386834725f9" providerId="ADAL" clId="{F3FFF79E-1BE5-034F-AE30-0A8FD4945DF6}" dt="2023-01-25T18:14:03.722" v="16709" actId="207"/>
          <ac:spMkLst>
            <pc:docMk/>
            <pc:sldMk cId="3566777896" sldId="265"/>
            <ac:spMk id="3" creationId="{62E08495-1010-FB91-81C5-30FC2D53ADDB}"/>
          </ac:spMkLst>
        </pc:spChg>
        <pc:spChg chg="del">
          <ac:chgData name="Chris Skerry" userId="83f5ff7e-8ac7-4d34-93f9-6386834725f9" providerId="ADAL" clId="{F3FFF79E-1BE5-034F-AE30-0A8FD4945DF6}" dt="2023-01-23T20:20:18.951" v="7260" actId="478"/>
          <ac:spMkLst>
            <pc:docMk/>
            <pc:sldMk cId="3566777896" sldId="265"/>
            <ac:spMk id="3" creationId="{9FFE6624-DE47-924A-AEDE-F2D1A1754B52}"/>
          </ac:spMkLst>
        </pc:spChg>
        <pc:spChg chg="add del mod">
          <ac:chgData name="Chris Skerry" userId="83f5ff7e-8ac7-4d34-93f9-6386834725f9" providerId="ADAL" clId="{F3FFF79E-1BE5-034F-AE30-0A8FD4945DF6}" dt="2023-01-25T17:47:29.942" v="15379" actId="478"/>
          <ac:spMkLst>
            <pc:docMk/>
            <pc:sldMk cId="3566777896" sldId="265"/>
            <ac:spMk id="4" creationId="{A068C0D4-40BD-69FE-FA63-9C43E48CDFE2}"/>
          </ac:spMkLst>
        </pc:spChg>
        <pc:picChg chg="add del mod">
          <ac:chgData name="Chris Skerry" userId="83f5ff7e-8ac7-4d34-93f9-6386834725f9" providerId="ADAL" clId="{F3FFF79E-1BE5-034F-AE30-0A8FD4945DF6}" dt="2023-01-25T18:00:40.789" v="16091" actId="478"/>
          <ac:picMkLst>
            <pc:docMk/>
            <pc:sldMk cId="3566777896" sldId="265"/>
            <ac:picMk id="4098" creationId="{F9736BF9-1C00-07E9-F0DC-12C5B360DA81}"/>
          </ac:picMkLst>
        </pc:picChg>
        <pc:picChg chg="add del mod">
          <ac:chgData name="Chris Skerry" userId="83f5ff7e-8ac7-4d34-93f9-6386834725f9" providerId="ADAL" clId="{F3FFF79E-1BE5-034F-AE30-0A8FD4945DF6}" dt="2023-01-25T18:00:39.451" v="16090" actId="478"/>
          <ac:picMkLst>
            <pc:docMk/>
            <pc:sldMk cId="3566777896" sldId="265"/>
            <ac:picMk id="4100" creationId="{A1C738CD-C96C-A1E4-8C75-5565E3216C1B}"/>
          </ac:picMkLst>
        </pc:picChg>
        <pc:picChg chg="add del mod">
          <ac:chgData name="Chris Skerry" userId="83f5ff7e-8ac7-4d34-93f9-6386834725f9" providerId="ADAL" clId="{F3FFF79E-1BE5-034F-AE30-0A8FD4945DF6}" dt="2023-01-25T18:09:55.993" v="16689" actId="21"/>
          <ac:picMkLst>
            <pc:docMk/>
            <pc:sldMk cId="3566777896" sldId="265"/>
            <ac:picMk id="4102" creationId="{17465E94-F5EF-1F81-BB9E-F8DC6609A055}"/>
          </ac:picMkLst>
        </pc:picChg>
        <pc:picChg chg="add mod">
          <ac:chgData name="Chris Skerry" userId="83f5ff7e-8ac7-4d34-93f9-6386834725f9" providerId="ADAL" clId="{F3FFF79E-1BE5-034F-AE30-0A8FD4945DF6}" dt="2023-01-25T18:12:21.712" v="16699" actId="1076"/>
          <ac:picMkLst>
            <pc:docMk/>
            <pc:sldMk cId="3566777896" sldId="265"/>
            <ac:picMk id="4104" creationId="{04CBC359-6E93-DBFF-C14D-28F9B3E5C76F}"/>
          </ac:picMkLst>
        </pc:picChg>
        <pc:picChg chg="add mod">
          <ac:chgData name="Chris Skerry" userId="83f5ff7e-8ac7-4d34-93f9-6386834725f9" providerId="ADAL" clId="{F3FFF79E-1BE5-034F-AE30-0A8FD4945DF6}" dt="2023-01-25T18:13:18.028" v="16704" actId="14100"/>
          <ac:picMkLst>
            <pc:docMk/>
            <pc:sldMk cId="3566777896" sldId="265"/>
            <ac:picMk id="4106" creationId="{1C208832-9236-679A-3B86-760C545787DE}"/>
          </ac:picMkLst>
        </pc:picChg>
      </pc:sldChg>
      <pc:sldChg chg="addSp modSp mod">
        <pc:chgData name="Chris Skerry" userId="83f5ff7e-8ac7-4d34-93f9-6386834725f9" providerId="ADAL" clId="{F3FFF79E-1BE5-034F-AE30-0A8FD4945DF6}" dt="2023-01-25T18:58:24.249" v="18590" actId="14100"/>
        <pc:sldMkLst>
          <pc:docMk/>
          <pc:sldMk cId="3011484720" sldId="289"/>
        </pc:sldMkLst>
        <pc:spChg chg="mod">
          <ac:chgData name="Chris Skerry" userId="83f5ff7e-8ac7-4d34-93f9-6386834725f9" providerId="ADAL" clId="{F3FFF79E-1BE5-034F-AE30-0A8FD4945DF6}" dt="2023-01-25T18:43:15.170" v="17939" actId="115"/>
          <ac:spMkLst>
            <pc:docMk/>
            <pc:sldMk cId="3011484720" sldId="289"/>
            <ac:spMk id="2" creationId="{E861991A-290A-9A49-8C5B-1FE9C6E0DECF}"/>
          </ac:spMkLst>
        </pc:spChg>
        <pc:spChg chg="mod">
          <ac:chgData name="Chris Skerry" userId="83f5ff7e-8ac7-4d34-93f9-6386834725f9" providerId="ADAL" clId="{F3FFF79E-1BE5-034F-AE30-0A8FD4945DF6}" dt="2023-01-25T18:58:18.690" v="18589" actId="1076"/>
          <ac:spMkLst>
            <pc:docMk/>
            <pc:sldMk cId="3011484720" sldId="289"/>
            <ac:spMk id="3" creationId="{9FFE6624-DE47-924A-AEDE-F2D1A1754B52}"/>
          </ac:spMkLst>
        </pc:spChg>
        <pc:picChg chg="add mod">
          <ac:chgData name="Chris Skerry" userId="83f5ff7e-8ac7-4d34-93f9-6386834725f9" providerId="ADAL" clId="{F3FFF79E-1BE5-034F-AE30-0A8FD4945DF6}" dt="2023-01-25T18:58:24.249" v="18590" actId="14100"/>
          <ac:picMkLst>
            <pc:docMk/>
            <pc:sldMk cId="3011484720" sldId="289"/>
            <ac:picMk id="4" creationId="{54C701D3-9749-82AC-FD43-E276D61A4FCC}"/>
          </ac:picMkLst>
        </pc:picChg>
      </pc:sldChg>
      <pc:sldChg chg="addSp modSp mod">
        <pc:chgData name="Chris Skerry" userId="83f5ff7e-8ac7-4d34-93f9-6386834725f9" providerId="ADAL" clId="{F3FFF79E-1BE5-034F-AE30-0A8FD4945DF6}" dt="2023-01-25T20:54:20.411" v="20092" actId="14100"/>
        <pc:sldMkLst>
          <pc:docMk/>
          <pc:sldMk cId="3634306820" sldId="290"/>
        </pc:sldMkLst>
        <pc:spChg chg="mod">
          <ac:chgData name="Chris Skerry" userId="83f5ff7e-8ac7-4d34-93f9-6386834725f9" providerId="ADAL" clId="{F3FFF79E-1BE5-034F-AE30-0A8FD4945DF6}" dt="2023-01-25T20:44:44.658" v="19575" actId="1076"/>
          <ac:spMkLst>
            <pc:docMk/>
            <pc:sldMk cId="3634306820" sldId="290"/>
            <ac:spMk id="2" creationId="{E861991A-290A-9A49-8C5B-1FE9C6E0DECF}"/>
          </ac:spMkLst>
        </pc:spChg>
        <pc:spChg chg="mod">
          <ac:chgData name="Chris Skerry" userId="83f5ff7e-8ac7-4d34-93f9-6386834725f9" providerId="ADAL" clId="{F3FFF79E-1BE5-034F-AE30-0A8FD4945DF6}" dt="2023-01-25T20:51:33.992" v="20035" actId="14100"/>
          <ac:spMkLst>
            <pc:docMk/>
            <pc:sldMk cId="3634306820" sldId="290"/>
            <ac:spMk id="3" creationId="{9FFE6624-DE47-924A-AEDE-F2D1A1754B52}"/>
          </ac:spMkLst>
        </pc:spChg>
        <pc:spChg chg="add mod">
          <ac:chgData name="Chris Skerry" userId="83f5ff7e-8ac7-4d34-93f9-6386834725f9" providerId="ADAL" clId="{F3FFF79E-1BE5-034F-AE30-0A8FD4945DF6}" dt="2023-01-25T20:52:32.587" v="20085" actId="20577"/>
          <ac:spMkLst>
            <pc:docMk/>
            <pc:sldMk cId="3634306820" sldId="290"/>
            <ac:spMk id="4" creationId="{20C48F88-CF35-E5F4-2B67-22121AFD4B91}"/>
          </ac:spMkLst>
        </pc:spChg>
        <pc:picChg chg="add mod">
          <ac:chgData name="Chris Skerry" userId="83f5ff7e-8ac7-4d34-93f9-6386834725f9" providerId="ADAL" clId="{F3FFF79E-1BE5-034F-AE30-0A8FD4945DF6}" dt="2023-01-25T20:54:20.411" v="20092" actId="14100"/>
          <ac:picMkLst>
            <pc:docMk/>
            <pc:sldMk cId="3634306820" sldId="290"/>
            <ac:picMk id="10242" creationId="{11A95D66-15E9-352C-1A40-33A55DD21A54}"/>
          </ac:picMkLst>
        </pc:picChg>
      </pc:sldChg>
      <pc:sldChg chg="addSp delSp modSp new mod">
        <pc:chgData name="Chris Skerry" userId="83f5ff7e-8ac7-4d34-93f9-6386834725f9" providerId="ADAL" clId="{F3FFF79E-1BE5-034F-AE30-0A8FD4945DF6}" dt="2023-01-23T16:10:41.242" v="432" actId="1076"/>
        <pc:sldMkLst>
          <pc:docMk/>
          <pc:sldMk cId="1053325708" sldId="306"/>
        </pc:sldMkLst>
        <pc:spChg chg="del">
          <ac:chgData name="Chris Skerry" userId="83f5ff7e-8ac7-4d34-93f9-6386834725f9" providerId="ADAL" clId="{F3FFF79E-1BE5-034F-AE30-0A8FD4945DF6}" dt="2023-01-23T16:10:17.140" v="426" actId="478"/>
          <ac:spMkLst>
            <pc:docMk/>
            <pc:sldMk cId="1053325708" sldId="306"/>
            <ac:spMk id="2" creationId="{14FA5031-D408-518B-8DDA-114D0D61D737}"/>
          </ac:spMkLst>
        </pc:spChg>
        <pc:spChg chg="del">
          <ac:chgData name="Chris Skerry" userId="83f5ff7e-8ac7-4d34-93f9-6386834725f9" providerId="ADAL" clId="{F3FFF79E-1BE5-034F-AE30-0A8FD4945DF6}" dt="2023-01-23T16:10:18.887" v="427" actId="478"/>
          <ac:spMkLst>
            <pc:docMk/>
            <pc:sldMk cId="1053325708" sldId="306"/>
            <ac:spMk id="3" creationId="{37476F27-7CC1-4FC4-FCC0-B73F0AD20204}"/>
          </ac:spMkLst>
        </pc:spChg>
        <pc:picChg chg="add mod">
          <ac:chgData name="Chris Skerry" userId="83f5ff7e-8ac7-4d34-93f9-6386834725f9" providerId="ADAL" clId="{F3FFF79E-1BE5-034F-AE30-0A8FD4945DF6}" dt="2023-01-23T16:10:41.242" v="432" actId="1076"/>
          <ac:picMkLst>
            <pc:docMk/>
            <pc:sldMk cId="1053325708" sldId="306"/>
            <ac:picMk id="4" creationId="{DC549975-64C6-2AC5-06D9-1AF7691E4090}"/>
          </ac:picMkLst>
        </pc:picChg>
      </pc:sldChg>
      <pc:sldChg chg="addSp delSp modSp add mod">
        <pc:chgData name="Chris Skerry" userId="83f5ff7e-8ac7-4d34-93f9-6386834725f9" providerId="ADAL" clId="{F3FFF79E-1BE5-034F-AE30-0A8FD4945DF6}" dt="2023-01-23T16:23:51.086" v="1149" actId="14100"/>
        <pc:sldMkLst>
          <pc:docMk/>
          <pc:sldMk cId="725609041" sldId="307"/>
        </pc:sldMkLst>
        <pc:spChg chg="mod">
          <ac:chgData name="Chris Skerry" userId="83f5ff7e-8ac7-4d34-93f9-6386834725f9" providerId="ADAL" clId="{F3FFF79E-1BE5-034F-AE30-0A8FD4945DF6}" dt="2023-01-23T16:22:46.416" v="1144" actId="207"/>
          <ac:spMkLst>
            <pc:docMk/>
            <pc:sldMk cId="725609041" sldId="307"/>
            <ac:spMk id="4" creationId="{E4F296B8-288B-120F-A0E4-CD5A8F75F116}"/>
          </ac:spMkLst>
        </pc:spChg>
        <pc:picChg chg="del">
          <ac:chgData name="Chris Skerry" userId="83f5ff7e-8ac7-4d34-93f9-6386834725f9" providerId="ADAL" clId="{F3FFF79E-1BE5-034F-AE30-0A8FD4945DF6}" dt="2023-01-23T16:13:44.972" v="452" actId="478"/>
          <ac:picMkLst>
            <pc:docMk/>
            <pc:sldMk cId="725609041" sldId="307"/>
            <ac:picMk id="1028" creationId="{5FDBCA0B-D21A-D96B-6AD2-D27C3E61F643}"/>
          </ac:picMkLst>
        </pc:picChg>
        <pc:picChg chg="add mod">
          <ac:chgData name="Chris Skerry" userId="83f5ff7e-8ac7-4d34-93f9-6386834725f9" providerId="ADAL" clId="{F3FFF79E-1BE5-034F-AE30-0A8FD4945DF6}" dt="2023-01-23T16:23:51.086" v="1149" actId="14100"/>
          <ac:picMkLst>
            <pc:docMk/>
            <pc:sldMk cId="725609041" sldId="307"/>
            <ac:picMk id="3074" creationId="{FD69E446-F273-08AD-3B20-4C2E0E78F381}"/>
          </ac:picMkLst>
        </pc:picChg>
      </pc:sldChg>
      <pc:sldChg chg="addSp delSp modSp new mod">
        <pc:chgData name="Chris Skerry" userId="83f5ff7e-8ac7-4d34-93f9-6386834725f9" providerId="ADAL" clId="{F3FFF79E-1BE5-034F-AE30-0A8FD4945DF6}" dt="2023-01-23T16:25:09.274" v="1158" actId="14100"/>
        <pc:sldMkLst>
          <pc:docMk/>
          <pc:sldMk cId="3499405601" sldId="308"/>
        </pc:sldMkLst>
        <pc:spChg chg="del">
          <ac:chgData name="Chris Skerry" userId="83f5ff7e-8ac7-4d34-93f9-6386834725f9" providerId="ADAL" clId="{F3FFF79E-1BE5-034F-AE30-0A8FD4945DF6}" dt="2023-01-23T16:24:02.982" v="1151" actId="478"/>
          <ac:spMkLst>
            <pc:docMk/>
            <pc:sldMk cId="3499405601" sldId="308"/>
            <ac:spMk id="2" creationId="{A94D5D5F-0E55-E7A2-CFD8-42893CBBFF6C}"/>
          </ac:spMkLst>
        </pc:spChg>
        <pc:spChg chg="del">
          <ac:chgData name="Chris Skerry" userId="83f5ff7e-8ac7-4d34-93f9-6386834725f9" providerId="ADAL" clId="{F3FFF79E-1BE5-034F-AE30-0A8FD4945DF6}" dt="2023-01-23T16:24:05.282" v="1152" actId="478"/>
          <ac:spMkLst>
            <pc:docMk/>
            <pc:sldMk cId="3499405601" sldId="308"/>
            <ac:spMk id="3" creationId="{40FB730E-5E62-1534-0AD8-B36CC37D78BB}"/>
          </ac:spMkLst>
        </pc:spChg>
        <pc:picChg chg="add mod">
          <ac:chgData name="Chris Skerry" userId="83f5ff7e-8ac7-4d34-93f9-6386834725f9" providerId="ADAL" clId="{F3FFF79E-1BE5-034F-AE30-0A8FD4945DF6}" dt="2023-01-23T16:25:09.274" v="1158" actId="14100"/>
          <ac:picMkLst>
            <pc:docMk/>
            <pc:sldMk cId="3499405601" sldId="308"/>
            <ac:picMk id="4098" creationId="{A2DC83A5-9A18-DAE5-601E-F9239487FF6E}"/>
          </ac:picMkLst>
        </pc:picChg>
      </pc:sldChg>
      <pc:sldChg chg="addSp delSp modSp add mod">
        <pc:chgData name="Chris Skerry" userId="83f5ff7e-8ac7-4d34-93f9-6386834725f9" providerId="ADAL" clId="{F3FFF79E-1BE5-034F-AE30-0A8FD4945DF6}" dt="2023-01-23T16:35:13.481" v="1842" actId="20577"/>
        <pc:sldMkLst>
          <pc:docMk/>
          <pc:sldMk cId="4112907741" sldId="309"/>
        </pc:sldMkLst>
        <pc:spChg chg="mod">
          <ac:chgData name="Chris Skerry" userId="83f5ff7e-8ac7-4d34-93f9-6386834725f9" providerId="ADAL" clId="{F3FFF79E-1BE5-034F-AE30-0A8FD4945DF6}" dt="2023-01-23T16:35:13.481" v="1842" actId="20577"/>
          <ac:spMkLst>
            <pc:docMk/>
            <pc:sldMk cId="4112907741" sldId="309"/>
            <ac:spMk id="4" creationId="{E4F296B8-288B-120F-A0E4-CD5A8F75F116}"/>
          </ac:spMkLst>
        </pc:spChg>
        <pc:picChg chg="del">
          <ac:chgData name="Chris Skerry" userId="83f5ff7e-8ac7-4d34-93f9-6386834725f9" providerId="ADAL" clId="{F3FFF79E-1BE5-034F-AE30-0A8FD4945DF6}" dt="2023-01-23T16:29:29.837" v="1571" actId="478"/>
          <ac:picMkLst>
            <pc:docMk/>
            <pc:sldMk cId="4112907741" sldId="309"/>
            <ac:picMk id="3074" creationId="{FD69E446-F273-08AD-3B20-4C2E0E78F381}"/>
          </ac:picMkLst>
        </pc:picChg>
        <pc:picChg chg="add mod">
          <ac:chgData name="Chris Skerry" userId="83f5ff7e-8ac7-4d34-93f9-6386834725f9" providerId="ADAL" clId="{F3FFF79E-1BE5-034F-AE30-0A8FD4945DF6}" dt="2023-01-23T16:30:26.610" v="1576" actId="14100"/>
          <ac:picMkLst>
            <pc:docMk/>
            <pc:sldMk cId="4112907741" sldId="309"/>
            <ac:picMk id="5122" creationId="{6ED2D1BD-09E3-E4BC-EEFB-8485AD583C31}"/>
          </ac:picMkLst>
        </pc:picChg>
      </pc:sldChg>
      <pc:sldChg chg="addSp delSp modSp add mod">
        <pc:chgData name="Chris Skerry" userId="83f5ff7e-8ac7-4d34-93f9-6386834725f9" providerId="ADAL" clId="{F3FFF79E-1BE5-034F-AE30-0A8FD4945DF6}" dt="2023-01-23T18:02:43.430" v="2513" actId="113"/>
        <pc:sldMkLst>
          <pc:docMk/>
          <pc:sldMk cId="2338352789" sldId="310"/>
        </pc:sldMkLst>
        <pc:spChg chg="mod">
          <ac:chgData name="Chris Skerry" userId="83f5ff7e-8ac7-4d34-93f9-6386834725f9" providerId="ADAL" clId="{F3FFF79E-1BE5-034F-AE30-0A8FD4945DF6}" dt="2023-01-23T18:02:43.430" v="2513" actId="113"/>
          <ac:spMkLst>
            <pc:docMk/>
            <pc:sldMk cId="2338352789" sldId="310"/>
            <ac:spMk id="4" creationId="{E4F296B8-288B-120F-A0E4-CD5A8F75F116}"/>
          </ac:spMkLst>
        </pc:spChg>
        <pc:picChg chg="del">
          <ac:chgData name="Chris Skerry" userId="83f5ff7e-8ac7-4d34-93f9-6386834725f9" providerId="ADAL" clId="{F3FFF79E-1BE5-034F-AE30-0A8FD4945DF6}" dt="2023-01-23T16:36:37.318" v="1845" actId="478"/>
          <ac:picMkLst>
            <pc:docMk/>
            <pc:sldMk cId="2338352789" sldId="310"/>
            <ac:picMk id="5122" creationId="{6ED2D1BD-09E3-E4BC-EEFB-8485AD583C31}"/>
          </ac:picMkLst>
        </pc:picChg>
        <pc:picChg chg="add mod">
          <ac:chgData name="Chris Skerry" userId="83f5ff7e-8ac7-4d34-93f9-6386834725f9" providerId="ADAL" clId="{F3FFF79E-1BE5-034F-AE30-0A8FD4945DF6}" dt="2023-01-23T18:02:13.650" v="2510" actId="14100"/>
          <ac:picMkLst>
            <pc:docMk/>
            <pc:sldMk cId="2338352789" sldId="310"/>
            <ac:picMk id="6146" creationId="{21362ACB-EAAB-563A-8795-05FF786E0680}"/>
          </ac:picMkLst>
        </pc:picChg>
      </pc:sldChg>
      <pc:sldChg chg="addSp delSp modSp new mod">
        <pc:chgData name="Chris Skerry" userId="83f5ff7e-8ac7-4d34-93f9-6386834725f9" providerId="ADAL" clId="{F3FFF79E-1BE5-034F-AE30-0A8FD4945DF6}" dt="2023-01-23T18:06:43.461" v="2525" actId="14100"/>
        <pc:sldMkLst>
          <pc:docMk/>
          <pc:sldMk cId="3880276647" sldId="311"/>
        </pc:sldMkLst>
        <pc:spChg chg="del">
          <ac:chgData name="Chris Skerry" userId="83f5ff7e-8ac7-4d34-93f9-6386834725f9" providerId="ADAL" clId="{F3FFF79E-1BE5-034F-AE30-0A8FD4945DF6}" dt="2023-01-23T18:03:37.609" v="2515" actId="478"/>
          <ac:spMkLst>
            <pc:docMk/>
            <pc:sldMk cId="3880276647" sldId="311"/>
            <ac:spMk id="2" creationId="{E8B94C43-8A3C-E313-3CF0-8529DF0B547C}"/>
          </ac:spMkLst>
        </pc:spChg>
        <pc:spChg chg="del">
          <ac:chgData name="Chris Skerry" userId="83f5ff7e-8ac7-4d34-93f9-6386834725f9" providerId="ADAL" clId="{F3FFF79E-1BE5-034F-AE30-0A8FD4945DF6}" dt="2023-01-23T18:03:40.295" v="2516" actId="478"/>
          <ac:spMkLst>
            <pc:docMk/>
            <pc:sldMk cId="3880276647" sldId="311"/>
            <ac:spMk id="3" creationId="{0A9AF357-5045-C9C0-0981-5CDBC2C67863}"/>
          </ac:spMkLst>
        </pc:spChg>
        <pc:picChg chg="add mod">
          <ac:chgData name="Chris Skerry" userId="83f5ff7e-8ac7-4d34-93f9-6386834725f9" providerId="ADAL" clId="{F3FFF79E-1BE5-034F-AE30-0A8FD4945DF6}" dt="2023-01-23T18:04:13.324" v="2519" actId="14100"/>
          <ac:picMkLst>
            <pc:docMk/>
            <pc:sldMk cId="3880276647" sldId="311"/>
            <ac:picMk id="7170" creationId="{9617B006-0EE4-23DE-716B-E8B94FBBA428}"/>
          </ac:picMkLst>
        </pc:picChg>
        <pc:picChg chg="add del">
          <ac:chgData name="Chris Skerry" userId="83f5ff7e-8ac7-4d34-93f9-6386834725f9" providerId="ADAL" clId="{F3FFF79E-1BE5-034F-AE30-0A8FD4945DF6}" dt="2023-01-23T18:04:58.583" v="2521" actId="478"/>
          <ac:picMkLst>
            <pc:docMk/>
            <pc:sldMk cId="3880276647" sldId="311"/>
            <ac:picMk id="7172" creationId="{3EEC638F-8D5B-4761-3F34-16BABEC6F9DC}"/>
          </ac:picMkLst>
        </pc:picChg>
        <pc:picChg chg="add mod">
          <ac:chgData name="Chris Skerry" userId="83f5ff7e-8ac7-4d34-93f9-6386834725f9" providerId="ADAL" clId="{F3FFF79E-1BE5-034F-AE30-0A8FD4945DF6}" dt="2023-01-23T18:06:43.461" v="2525" actId="14100"/>
          <ac:picMkLst>
            <pc:docMk/>
            <pc:sldMk cId="3880276647" sldId="311"/>
            <ac:picMk id="7174" creationId="{3BDD4725-21A1-2FE3-3EC6-C62458B8B50A}"/>
          </ac:picMkLst>
        </pc:picChg>
      </pc:sldChg>
      <pc:sldChg chg="addSp delSp modSp add mod">
        <pc:chgData name="Chris Skerry" userId="83f5ff7e-8ac7-4d34-93f9-6386834725f9" providerId="ADAL" clId="{F3FFF79E-1BE5-034F-AE30-0A8FD4945DF6}" dt="2023-01-23T18:15:46.842" v="3116" actId="14100"/>
        <pc:sldMkLst>
          <pc:docMk/>
          <pc:sldMk cId="857854004" sldId="312"/>
        </pc:sldMkLst>
        <pc:spChg chg="mod">
          <ac:chgData name="Chris Skerry" userId="83f5ff7e-8ac7-4d34-93f9-6386834725f9" providerId="ADAL" clId="{F3FFF79E-1BE5-034F-AE30-0A8FD4945DF6}" dt="2023-01-23T18:15:15.341" v="3114" actId="207"/>
          <ac:spMkLst>
            <pc:docMk/>
            <pc:sldMk cId="857854004" sldId="312"/>
            <ac:spMk id="4" creationId="{E4F296B8-288B-120F-A0E4-CD5A8F75F116}"/>
          </ac:spMkLst>
        </pc:spChg>
        <pc:picChg chg="del">
          <ac:chgData name="Chris Skerry" userId="83f5ff7e-8ac7-4d34-93f9-6386834725f9" providerId="ADAL" clId="{F3FFF79E-1BE5-034F-AE30-0A8FD4945DF6}" dt="2023-01-23T18:07:06.979" v="2527" actId="478"/>
          <ac:picMkLst>
            <pc:docMk/>
            <pc:sldMk cId="857854004" sldId="312"/>
            <ac:picMk id="6146" creationId="{21362ACB-EAAB-563A-8795-05FF786E0680}"/>
          </ac:picMkLst>
        </pc:picChg>
        <pc:picChg chg="add mod">
          <ac:chgData name="Chris Skerry" userId="83f5ff7e-8ac7-4d34-93f9-6386834725f9" providerId="ADAL" clId="{F3FFF79E-1BE5-034F-AE30-0A8FD4945DF6}" dt="2023-01-23T18:15:46.842" v="3116" actId="14100"/>
          <ac:picMkLst>
            <pc:docMk/>
            <pc:sldMk cId="857854004" sldId="312"/>
            <ac:picMk id="8194" creationId="{07DF7829-5991-F1C3-9380-E5ABEB04AE13}"/>
          </ac:picMkLst>
        </pc:picChg>
      </pc:sldChg>
      <pc:sldChg chg="addSp delSp modSp add mod">
        <pc:chgData name="Chris Skerry" userId="83f5ff7e-8ac7-4d34-93f9-6386834725f9" providerId="ADAL" clId="{F3FFF79E-1BE5-034F-AE30-0A8FD4945DF6}" dt="2023-01-23T18:32:20.800" v="3627" actId="20577"/>
        <pc:sldMkLst>
          <pc:docMk/>
          <pc:sldMk cId="458169518" sldId="313"/>
        </pc:sldMkLst>
        <pc:spChg chg="mod">
          <ac:chgData name="Chris Skerry" userId="83f5ff7e-8ac7-4d34-93f9-6386834725f9" providerId="ADAL" clId="{F3FFF79E-1BE5-034F-AE30-0A8FD4945DF6}" dt="2023-01-23T18:32:20.800" v="3627" actId="20577"/>
          <ac:spMkLst>
            <pc:docMk/>
            <pc:sldMk cId="458169518" sldId="313"/>
            <ac:spMk id="4" creationId="{E4F296B8-288B-120F-A0E4-CD5A8F75F116}"/>
          </ac:spMkLst>
        </pc:spChg>
        <pc:picChg chg="del">
          <ac:chgData name="Chris Skerry" userId="83f5ff7e-8ac7-4d34-93f9-6386834725f9" providerId="ADAL" clId="{F3FFF79E-1BE5-034F-AE30-0A8FD4945DF6}" dt="2023-01-23T18:16:18.226" v="3118" actId="478"/>
          <ac:picMkLst>
            <pc:docMk/>
            <pc:sldMk cId="458169518" sldId="313"/>
            <ac:picMk id="8194" creationId="{07DF7829-5991-F1C3-9380-E5ABEB04AE13}"/>
          </ac:picMkLst>
        </pc:picChg>
        <pc:picChg chg="add mod">
          <ac:chgData name="Chris Skerry" userId="83f5ff7e-8ac7-4d34-93f9-6386834725f9" providerId="ADAL" clId="{F3FFF79E-1BE5-034F-AE30-0A8FD4945DF6}" dt="2023-01-23T18:31:44.582" v="3618" actId="1076"/>
          <ac:picMkLst>
            <pc:docMk/>
            <pc:sldMk cId="458169518" sldId="313"/>
            <ac:picMk id="9218" creationId="{C66779EE-368B-72F9-1B2C-79C0A91C595C}"/>
          </ac:picMkLst>
        </pc:picChg>
      </pc:sldChg>
      <pc:sldChg chg="addSp delSp modSp add mod ord">
        <pc:chgData name="Chris Skerry" userId="83f5ff7e-8ac7-4d34-93f9-6386834725f9" providerId="ADAL" clId="{F3FFF79E-1BE5-034F-AE30-0A8FD4945DF6}" dt="2023-01-23T18:59:37.587" v="5428" actId="20578"/>
        <pc:sldMkLst>
          <pc:docMk/>
          <pc:sldMk cId="3882688905" sldId="314"/>
        </pc:sldMkLst>
        <pc:spChg chg="add mod">
          <ac:chgData name="Chris Skerry" userId="83f5ff7e-8ac7-4d34-93f9-6386834725f9" providerId="ADAL" clId="{F3FFF79E-1BE5-034F-AE30-0A8FD4945DF6}" dt="2023-01-23T18:41:01.735" v="4223" actId="1076"/>
          <ac:spMkLst>
            <pc:docMk/>
            <pc:sldMk cId="3882688905" sldId="314"/>
            <ac:spMk id="3" creationId="{17EF107A-5530-38B9-9916-1865A60D1664}"/>
          </ac:spMkLst>
        </pc:spChg>
        <pc:spChg chg="mod">
          <ac:chgData name="Chris Skerry" userId="83f5ff7e-8ac7-4d34-93f9-6386834725f9" providerId="ADAL" clId="{F3FFF79E-1BE5-034F-AE30-0A8FD4945DF6}" dt="2023-01-23T18:41:38.137" v="4227" actId="14100"/>
          <ac:spMkLst>
            <pc:docMk/>
            <pc:sldMk cId="3882688905" sldId="314"/>
            <ac:spMk id="4" creationId="{E4F296B8-288B-120F-A0E4-CD5A8F75F116}"/>
          </ac:spMkLst>
        </pc:spChg>
        <pc:picChg chg="del">
          <ac:chgData name="Chris Skerry" userId="83f5ff7e-8ac7-4d34-93f9-6386834725f9" providerId="ADAL" clId="{F3FFF79E-1BE5-034F-AE30-0A8FD4945DF6}" dt="2023-01-23T18:33:14.014" v="3629" actId="478"/>
          <ac:picMkLst>
            <pc:docMk/>
            <pc:sldMk cId="3882688905" sldId="314"/>
            <ac:picMk id="9218" creationId="{C66779EE-368B-72F9-1B2C-79C0A91C595C}"/>
          </ac:picMkLst>
        </pc:picChg>
        <pc:picChg chg="add mod">
          <ac:chgData name="Chris Skerry" userId="83f5ff7e-8ac7-4d34-93f9-6386834725f9" providerId="ADAL" clId="{F3FFF79E-1BE5-034F-AE30-0A8FD4945DF6}" dt="2023-01-23T18:41:48.131" v="4228" actId="14100"/>
          <ac:picMkLst>
            <pc:docMk/>
            <pc:sldMk cId="3882688905" sldId="314"/>
            <ac:picMk id="10242" creationId="{865E0D55-586E-3D5D-89F4-748FE8BB0C61}"/>
          </ac:picMkLst>
        </pc:picChg>
      </pc:sldChg>
      <pc:sldChg chg="addSp delSp modSp new mod ord">
        <pc:chgData name="Chris Skerry" userId="83f5ff7e-8ac7-4d34-93f9-6386834725f9" providerId="ADAL" clId="{F3FFF79E-1BE5-034F-AE30-0A8FD4945DF6}" dt="2023-01-23T18:59:39.872" v="5429" actId="20578"/>
        <pc:sldMkLst>
          <pc:docMk/>
          <pc:sldMk cId="3720265419" sldId="315"/>
        </pc:sldMkLst>
        <pc:spChg chg="del">
          <ac:chgData name="Chris Skerry" userId="83f5ff7e-8ac7-4d34-93f9-6386834725f9" providerId="ADAL" clId="{F3FFF79E-1BE5-034F-AE30-0A8FD4945DF6}" dt="2023-01-23T18:41:57.741" v="4230" actId="478"/>
          <ac:spMkLst>
            <pc:docMk/>
            <pc:sldMk cId="3720265419" sldId="315"/>
            <ac:spMk id="2" creationId="{3349532B-02DD-5C1E-3219-34C2B15FF558}"/>
          </ac:spMkLst>
        </pc:spChg>
        <pc:spChg chg="del">
          <ac:chgData name="Chris Skerry" userId="83f5ff7e-8ac7-4d34-93f9-6386834725f9" providerId="ADAL" clId="{F3FFF79E-1BE5-034F-AE30-0A8FD4945DF6}" dt="2023-01-23T18:42:00.243" v="4231" actId="478"/>
          <ac:spMkLst>
            <pc:docMk/>
            <pc:sldMk cId="3720265419" sldId="315"/>
            <ac:spMk id="3" creationId="{BF9FE0B6-E3AD-CA97-A638-C61D0C335947}"/>
          </ac:spMkLst>
        </pc:spChg>
        <pc:picChg chg="add mod">
          <ac:chgData name="Chris Skerry" userId="83f5ff7e-8ac7-4d34-93f9-6386834725f9" providerId="ADAL" clId="{F3FFF79E-1BE5-034F-AE30-0A8FD4945DF6}" dt="2023-01-23T18:42:36.420" v="4235" actId="1076"/>
          <ac:picMkLst>
            <pc:docMk/>
            <pc:sldMk cId="3720265419" sldId="315"/>
            <ac:picMk id="11266" creationId="{04A6CA1E-88DB-732A-5E25-76AF9961931D}"/>
          </ac:picMkLst>
        </pc:picChg>
      </pc:sldChg>
      <pc:sldChg chg="addSp delSp modSp new mod ord">
        <pc:chgData name="Chris Skerry" userId="83f5ff7e-8ac7-4d34-93f9-6386834725f9" providerId="ADAL" clId="{F3FFF79E-1BE5-034F-AE30-0A8FD4945DF6}" dt="2023-01-23T18:51:20.828" v="4748" actId="20578"/>
        <pc:sldMkLst>
          <pc:docMk/>
          <pc:sldMk cId="534751647" sldId="316"/>
        </pc:sldMkLst>
        <pc:spChg chg="del">
          <ac:chgData name="Chris Skerry" userId="83f5ff7e-8ac7-4d34-93f9-6386834725f9" providerId="ADAL" clId="{F3FFF79E-1BE5-034F-AE30-0A8FD4945DF6}" dt="2023-01-23T18:44:21.876" v="4237" actId="478"/>
          <ac:spMkLst>
            <pc:docMk/>
            <pc:sldMk cId="534751647" sldId="316"/>
            <ac:spMk id="2" creationId="{F90FA41F-1A60-C672-EB14-CED8E74D7AF0}"/>
          </ac:spMkLst>
        </pc:spChg>
        <pc:spChg chg="mod">
          <ac:chgData name="Chris Skerry" userId="83f5ff7e-8ac7-4d34-93f9-6386834725f9" providerId="ADAL" clId="{F3FFF79E-1BE5-034F-AE30-0A8FD4945DF6}" dt="2023-01-23T18:47:36.792" v="4553" actId="14100"/>
          <ac:spMkLst>
            <pc:docMk/>
            <pc:sldMk cId="534751647" sldId="316"/>
            <ac:spMk id="3" creationId="{C652C7BF-61C6-7404-46D6-DFD9D6E1F706}"/>
          </ac:spMkLst>
        </pc:spChg>
        <pc:spChg chg="add mod">
          <ac:chgData name="Chris Skerry" userId="83f5ff7e-8ac7-4d34-93f9-6386834725f9" providerId="ADAL" clId="{F3FFF79E-1BE5-034F-AE30-0A8FD4945DF6}" dt="2023-01-23T18:48:44.077" v="4629" actId="122"/>
          <ac:spMkLst>
            <pc:docMk/>
            <pc:sldMk cId="534751647" sldId="316"/>
            <ac:spMk id="4" creationId="{B44F46C0-AC4C-7A6B-7043-B7D8522AD21D}"/>
          </ac:spMkLst>
        </pc:spChg>
        <pc:spChg chg="add mod">
          <ac:chgData name="Chris Skerry" userId="83f5ff7e-8ac7-4d34-93f9-6386834725f9" providerId="ADAL" clId="{F3FFF79E-1BE5-034F-AE30-0A8FD4945DF6}" dt="2023-01-23T18:51:04.063" v="4747" actId="1076"/>
          <ac:spMkLst>
            <pc:docMk/>
            <pc:sldMk cId="534751647" sldId="316"/>
            <ac:spMk id="5" creationId="{E7E813F0-026C-4606-A741-146796EADB0D}"/>
          </ac:spMkLst>
        </pc:spChg>
      </pc:sldChg>
      <pc:sldChg chg="modSp add mod">
        <pc:chgData name="Chris Skerry" userId="83f5ff7e-8ac7-4d34-93f9-6386834725f9" providerId="ADAL" clId="{F3FFF79E-1BE5-034F-AE30-0A8FD4945DF6}" dt="2023-01-23T18:59:13.929" v="5427" actId="1076"/>
        <pc:sldMkLst>
          <pc:docMk/>
          <pc:sldMk cId="4098172958" sldId="317"/>
        </pc:sldMkLst>
        <pc:spChg chg="mod">
          <ac:chgData name="Chris Skerry" userId="83f5ff7e-8ac7-4d34-93f9-6386834725f9" providerId="ADAL" clId="{F3FFF79E-1BE5-034F-AE30-0A8FD4945DF6}" dt="2023-01-23T18:57:54.810" v="5319" actId="1076"/>
          <ac:spMkLst>
            <pc:docMk/>
            <pc:sldMk cId="4098172958" sldId="317"/>
            <ac:spMk id="3" creationId="{C652C7BF-61C6-7404-46D6-DFD9D6E1F706}"/>
          </ac:spMkLst>
        </pc:spChg>
        <pc:spChg chg="mod">
          <ac:chgData name="Chris Skerry" userId="83f5ff7e-8ac7-4d34-93f9-6386834725f9" providerId="ADAL" clId="{F3FFF79E-1BE5-034F-AE30-0A8FD4945DF6}" dt="2023-01-23T18:59:13.929" v="5427" actId="1076"/>
          <ac:spMkLst>
            <pc:docMk/>
            <pc:sldMk cId="4098172958" sldId="317"/>
            <ac:spMk id="4" creationId="{B44F46C0-AC4C-7A6B-7043-B7D8522AD21D}"/>
          </ac:spMkLst>
        </pc:spChg>
        <pc:spChg chg="mod">
          <ac:chgData name="Chris Skerry" userId="83f5ff7e-8ac7-4d34-93f9-6386834725f9" providerId="ADAL" clId="{F3FFF79E-1BE5-034F-AE30-0A8FD4945DF6}" dt="2023-01-23T18:59:01.454" v="5425" actId="207"/>
          <ac:spMkLst>
            <pc:docMk/>
            <pc:sldMk cId="4098172958" sldId="317"/>
            <ac:spMk id="5" creationId="{E7E813F0-026C-4606-A741-146796EADB0D}"/>
          </ac:spMkLst>
        </pc:spChg>
      </pc:sldChg>
      <pc:sldChg chg="addSp delSp modSp add mod">
        <pc:chgData name="Chris Skerry" userId="83f5ff7e-8ac7-4d34-93f9-6386834725f9" providerId="ADAL" clId="{F3FFF79E-1BE5-034F-AE30-0A8FD4945DF6}" dt="2023-01-23T19:55:50.976" v="6352" actId="14100"/>
        <pc:sldMkLst>
          <pc:docMk/>
          <pc:sldMk cId="2749689289" sldId="318"/>
        </pc:sldMkLst>
        <pc:spChg chg="mod">
          <ac:chgData name="Chris Skerry" userId="83f5ff7e-8ac7-4d34-93f9-6386834725f9" providerId="ADAL" clId="{F3FFF79E-1BE5-034F-AE30-0A8FD4945DF6}" dt="2023-01-23T19:55:02.764" v="6347" actId="20577"/>
          <ac:spMkLst>
            <pc:docMk/>
            <pc:sldMk cId="2749689289" sldId="318"/>
            <ac:spMk id="4" creationId="{E4F296B8-288B-120F-A0E4-CD5A8F75F116}"/>
          </ac:spMkLst>
        </pc:spChg>
        <pc:picChg chg="del">
          <ac:chgData name="Chris Skerry" userId="83f5ff7e-8ac7-4d34-93f9-6386834725f9" providerId="ADAL" clId="{F3FFF79E-1BE5-034F-AE30-0A8FD4945DF6}" dt="2023-01-23T18:59:55.572" v="5431" actId="478"/>
          <ac:picMkLst>
            <pc:docMk/>
            <pc:sldMk cId="2749689289" sldId="318"/>
            <ac:picMk id="9218" creationId="{C66779EE-368B-72F9-1B2C-79C0A91C595C}"/>
          </ac:picMkLst>
        </pc:picChg>
        <pc:picChg chg="add mod">
          <ac:chgData name="Chris Skerry" userId="83f5ff7e-8ac7-4d34-93f9-6386834725f9" providerId="ADAL" clId="{F3FFF79E-1BE5-034F-AE30-0A8FD4945DF6}" dt="2023-01-23T19:55:50.976" v="6352" actId="14100"/>
          <ac:picMkLst>
            <pc:docMk/>
            <pc:sldMk cId="2749689289" sldId="318"/>
            <ac:picMk id="12290" creationId="{6A17C40C-CE2D-AC8E-8911-484876064171}"/>
          </ac:picMkLst>
        </pc:picChg>
      </pc:sldChg>
      <pc:sldChg chg="addSp delSp modSp new mod">
        <pc:chgData name="Chris Skerry" userId="83f5ff7e-8ac7-4d34-93f9-6386834725f9" providerId="ADAL" clId="{F3FFF79E-1BE5-034F-AE30-0A8FD4945DF6}" dt="2023-01-23T19:58:52.645" v="6379" actId="14100"/>
        <pc:sldMkLst>
          <pc:docMk/>
          <pc:sldMk cId="3784859583" sldId="319"/>
        </pc:sldMkLst>
        <pc:spChg chg="del">
          <ac:chgData name="Chris Skerry" userId="83f5ff7e-8ac7-4d34-93f9-6386834725f9" providerId="ADAL" clId="{F3FFF79E-1BE5-034F-AE30-0A8FD4945DF6}" dt="2023-01-23T19:55:57.387" v="6354" actId="478"/>
          <ac:spMkLst>
            <pc:docMk/>
            <pc:sldMk cId="3784859583" sldId="319"/>
            <ac:spMk id="2" creationId="{64343452-8CFD-96EA-8AB5-3A85AC46E3C0}"/>
          </ac:spMkLst>
        </pc:spChg>
        <pc:spChg chg="del">
          <ac:chgData name="Chris Skerry" userId="83f5ff7e-8ac7-4d34-93f9-6386834725f9" providerId="ADAL" clId="{F3FFF79E-1BE5-034F-AE30-0A8FD4945DF6}" dt="2023-01-23T19:55:59.936" v="6355" actId="478"/>
          <ac:spMkLst>
            <pc:docMk/>
            <pc:sldMk cId="3784859583" sldId="319"/>
            <ac:spMk id="3" creationId="{AE57B150-0F7E-4B91-8A0B-2C2F34F32B00}"/>
          </ac:spMkLst>
        </pc:spChg>
        <pc:picChg chg="add mod">
          <ac:chgData name="Chris Skerry" userId="83f5ff7e-8ac7-4d34-93f9-6386834725f9" providerId="ADAL" clId="{F3FFF79E-1BE5-034F-AE30-0A8FD4945DF6}" dt="2023-01-23T19:58:52.645" v="6379" actId="14100"/>
          <ac:picMkLst>
            <pc:docMk/>
            <pc:sldMk cId="3784859583" sldId="319"/>
            <ac:picMk id="13314" creationId="{5BCABCED-BB07-580B-6DC0-A1F729DEFD75}"/>
          </ac:picMkLst>
        </pc:picChg>
        <pc:picChg chg="add del mod">
          <ac:chgData name="Chris Skerry" userId="83f5ff7e-8ac7-4d34-93f9-6386834725f9" providerId="ADAL" clId="{F3FFF79E-1BE5-034F-AE30-0A8FD4945DF6}" dt="2023-01-23T19:57:36.495" v="6363" actId="478"/>
          <ac:picMkLst>
            <pc:docMk/>
            <pc:sldMk cId="3784859583" sldId="319"/>
            <ac:picMk id="13316" creationId="{D0F2209A-98CA-1F1A-0EC0-A2BB41F1D5A2}"/>
          </ac:picMkLst>
        </pc:picChg>
        <pc:picChg chg="add mod">
          <ac:chgData name="Chris Skerry" userId="83f5ff7e-8ac7-4d34-93f9-6386834725f9" providerId="ADAL" clId="{F3FFF79E-1BE5-034F-AE30-0A8FD4945DF6}" dt="2023-01-23T19:58:13.143" v="6368" actId="14100"/>
          <ac:picMkLst>
            <pc:docMk/>
            <pc:sldMk cId="3784859583" sldId="319"/>
            <ac:picMk id="13318" creationId="{FB1141A9-9DCE-93F8-C1DF-2A376C3C7984}"/>
          </ac:picMkLst>
        </pc:picChg>
      </pc:sldChg>
      <pc:sldChg chg="addSp delSp modSp new mod">
        <pc:chgData name="Chris Skerry" userId="83f5ff7e-8ac7-4d34-93f9-6386834725f9" providerId="ADAL" clId="{F3FFF79E-1BE5-034F-AE30-0A8FD4945DF6}" dt="2023-01-23T20:21:47.306" v="7316" actId="1076"/>
        <pc:sldMkLst>
          <pc:docMk/>
          <pc:sldMk cId="750027778" sldId="320"/>
        </pc:sldMkLst>
        <pc:spChg chg="del">
          <ac:chgData name="Chris Skerry" userId="83f5ff7e-8ac7-4d34-93f9-6386834725f9" providerId="ADAL" clId="{F3FFF79E-1BE5-034F-AE30-0A8FD4945DF6}" dt="2023-01-23T19:59:15.067" v="6381" actId="478"/>
          <ac:spMkLst>
            <pc:docMk/>
            <pc:sldMk cId="750027778" sldId="320"/>
            <ac:spMk id="2" creationId="{959C094C-06B8-59E4-298A-6D9C2EF54F9B}"/>
          </ac:spMkLst>
        </pc:spChg>
        <pc:spChg chg="del">
          <ac:chgData name="Chris Skerry" userId="83f5ff7e-8ac7-4d34-93f9-6386834725f9" providerId="ADAL" clId="{F3FFF79E-1BE5-034F-AE30-0A8FD4945DF6}" dt="2023-01-23T19:59:17.672" v="6382" actId="478"/>
          <ac:spMkLst>
            <pc:docMk/>
            <pc:sldMk cId="750027778" sldId="320"/>
            <ac:spMk id="3" creationId="{1E2125AA-94BA-F0AB-1C4A-0DB4C9675517}"/>
          </ac:spMkLst>
        </pc:spChg>
        <pc:spChg chg="add mod">
          <ac:chgData name="Chris Skerry" userId="83f5ff7e-8ac7-4d34-93f9-6386834725f9" providerId="ADAL" clId="{F3FFF79E-1BE5-034F-AE30-0A8FD4945DF6}" dt="2023-01-23T20:21:47.306" v="7316" actId="1076"/>
          <ac:spMkLst>
            <pc:docMk/>
            <pc:sldMk cId="750027778" sldId="320"/>
            <ac:spMk id="4" creationId="{A4CB25F6-1F0A-9245-3F7C-C4EE116DAA20}"/>
          </ac:spMkLst>
        </pc:spChg>
        <pc:picChg chg="add mod">
          <ac:chgData name="Chris Skerry" userId="83f5ff7e-8ac7-4d34-93f9-6386834725f9" providerId="ADAL" clId="{F3FFF79E-1BE5-034F-AE30-0A8FD4945DF6}" dt="2023-01-23T20:21:41.636" v="7315" actId="1076"/>
          <ac:picMkLst>
            <pc:docMk/>
            <pc:sldMk cId="750027778" sldId="320"/>
            <ac:picMk id="15362" creationId="{2E6CEC87-8B68-57CF-1368-52FBDE7D3BC7}"/>
          </ac:picMkLst>
        </pc:picChg>
      </pc:sldChg>
      <pc:sldChg chg="addSp delSp modSp add mod">
        <pc:chgData name="Chris Skerry" userId="83f5ff7e-8ac7-4d34-93f9-6386834725f9" providerId="ADAL" clId="{F3FFF79E-1BE5-034F-AE30-0A8FD4945DF6}" dt="2023-01-23T20:16:42.464" v="7171" actId="14100"/>
        <pc:sldMkLst>
          <pc:docMk/>
          <pc:sldMk cId="3525051392" sldId="321"/>
        </pc:sldMkLst>
        <pc:spChg chg="mod">
          <ac:chgData name="Chris Skerry" userId="83f5ff7e-8ac7-4d34-93f9-6386834725f9" providerId="ADAL" clId="{F3FFF79E-1BE5-034F-AE30-0A8FD4945DF6}" dt="2023-01-23T20:16:36.046" v="7170" actId="20577"/>
          <ac:spMkLst>
            <pc:docMk/>
            <pc:sldMk cId="3525051392" sldId="321"/>
            <ac:spMk id="4" creationId="{E4F296B8-288B-120F-A0E4-CD5A8F75F116}"/>
          </ac:spMkLst>
        </pc:spChg>
        <pc:picChg chg="del mod">
          <ac:chgData name="Chris Skerry" userId="83f5ff7e-8ac7-4d34-93f9-6386834725f9" providerId="ADAL" clId="{F3FFF79E-1BE5-034F-AE30-0A8FD4945DF6}" dt="2023-01-23T19:59:27.575" v="6385" actId="478"/>
          <ac:picMkLst>
            <pc:docMk/>
            <pc:sldMk cId="3525051392" sldId="321"/>
            <ac:picMk id="12290" creationId="{6A17C40C-CE2D-AC8E-8911-484876064171}"/>
          </ac:picMkLst>
        </pc:picChg>
        <pc:picChg chg="add mod">
          <ac:chgData name="Chris Skerry" userId="83f5ff7e-8ac7-4d34-93f9-6386834725f9" providerId="ADAL" clId="{F3FFF79E-1BE5-034F-AE30-0A8FD4945DF6}" dt="2023-01-23T20:16:42.464" v="7171" actId="14100"/>
          <ac:picMkLst>
            <pc:docMk/>
            <pc:sldMk cId="3525051392" sldId="321"/>
            <ac:picMk id="14338" creationId="{F5CE6F5C-FD87-545E-D8CD-127FFC2E8226}"/>
          </ac:picMkLst>
        </pc:picChg>
      </pc:sldChg>
      <pc:sldChg chg="modSp add mod ord">
        <pc:chgData name="Chris Skerry" userId="83f5ff7e-8ac7-4d34-93f9-6386834725f9" providerId="ADAL" clId="{F3FFF79E-1BE5-034F-AE30-0A8FD4945DF6}" dt="2023-01-25T21:24:45.064" v="21960" actId="1076"/>
        <pc:sldMkLst>
          <pc:docMk/>
          <pc:sldMk cId="962543460" sldId="399"/>
        </pc:sldMkLst>
        <pc:spChg chg="mod">
          <ac:chgData name="Chris Skerry" userId="83f5ff7e-8ac7-4d34-93f9-6386834725f9" providerId="ADAL" clId="{F3FFF79E-1BE5-034F-AE30-0A8FD4945DF6}" dt="2023-01-25T21:21:16.785" v="21466" actId="20577"/>
          <ac:spMkLst>
            <pc:docMk/>
            <pc:sldMk cId="962543460" sldId="399"/>
            <ac:spMk id="2" creationId="{D8DF1C80-D9C1-5B42-AA33-7FB440604E9D}"/>
          </ac:spMkLst>
        </pc:spChg>
        <pc:spChg chg="mod">
          <ac:chgData name="Chris Skerry" userId="83f5ff7e-8ac7-4d34-93f9-6386834725f9" providerId="ADAL" clId="{F3FFF79E-1BE5-034F-AE30-0A8FD4945DF6}" dt="2023-01-25T21:24:45.064" v="21960" actId="1076"/>
          <ac:spMkLst>
            <pc:docMk/>
            <pc:sldMk cId="962543460" sldId="399"/>
            <ac:spMk id="3" creationId="{447E6CE1-4209-094E-83CE-6245DA90EBAD}"/>
          </ac:spMkLst>
        </pc:spChg>
      </pc:sldChg>
      <pc:sldChg chg="modSp add del mod">
        <pc:chgData name="Chris Skerry" userId="83f5ff7e-8ac7-4d34-93f9-6386834725f9" providerId="ADAL" clId="{F3FFF79E-1BE5-034F-AE30-0A8FD4945DF6}" dt="2023-01-25T21:24:59.219" v="21962" actId="2696"/>
        <pc:sldMkLst>
          <pc:docMk/>
          <pc:sldMk cId="2904233583" sldId="400"/>
        </pc:sldMkLst>
        <pc:spChg chg="mod">
          <ac:chgData name="Chris Skerry" userId="83f5ff7e-8ac7-4d34-93f9-6386834725f9" providerId="ADAL" clId="{F3FFF79E-1BE5-034F-AE30-0A8FD4945DF6}" dt="2023-01-25T21:21:09.298" v="21459" actId="20577"/>
          <ac:spMkLst>
            <pc:docMk/>
            <pc:sldMk cId="2904233583" sldId="400"/>
            <ac:spMk id="2" creationId="{D8DF1C80-D9C1-5B42-AA33-7FB440604E9D}"/>
          </ac:spMkLst>
        </pc:spChg>
      </pc:sldChg>
      <pc:sldChg chg="modSp add mod">
        <pc:chgData name="Chris Skerry" userId="83f5ff7e-8ac7-4d34-93f9-6386834725f9" providerId="ADAL" clId="{F3FFF79E-1BE5-034F-AE30-0A8FD4945DF6}" dt="2023-01-25T21:58:49.012" v="22965" actId="20577"/>
        <pc:sldMkLst>
          <pc:docMk/>
          <pc:sldMk cId="2000647993" sldId="401"/>
        </pc:sldMkLst>
        <pc:spChg chg="mod">
          <ac:chgData name="Chris Skerry" userId="83f5ff7e-8ac7-4d34-93f9-6386834725f9" providerId="ADAL" clId="{F3FFF79E-1BE5-034F-AE30-0A8FD4945DF6}" dt="2023-01-25T21:56:15.006" v="22582" actId="20577"/>
          <ac:spMkLst>
            <pc:docMk/>
            <pc:sldMk cId="2000647993" sldId="401"/>
            <ac:spMk id="2" creationId="{D8DF1C80-D9C1-5B42-AA33-7FB440604E9D}"/>
          </ac:spMkLst>
        </pc:spChg>
        <pc:spChg chg="mod">
          <ac:chgData name="Chris Skerry" userId="83f5ff7e-8ac7-4d34-93f9-6386834725f9" providerId="ADAL" clId="{F3FFF79E-1BE5-034F-AE30-0A8FD4945DF6}" dt="2023-01-25T21:58:49.012" v="22965" actId="20577"/>
          <ac:spMkLst>
            <pc:docMk/>
            <pc:sldMk cId="2000647993" sldId="401"/>
            <ac:spMk id="3" creationId="{447E6CE1-4209-094E-83CE-6245DA90EBAD}"/>
          </ac:spMkLst>
        </pc:spChg>
      </pc:sldChg>
      <pc:sldChg chg="modSp add mod">
        <pc:chgData name="Chris Skerry" userId="83f5ff7e-8ac7-4d34-93f9-6386834725f9" providerId="ADAL" clId="{F3FFF79E-1BE5-034F-AE30-0A8FD4945DF6}" dt="2023-01-25T22:00:32.465" v="23249" actId="20577"/>
        <pc:sldMkLst>
          <pc:docMk/>
          <pc:sldMk cId="1098211058" sldId="402"/>
        </pc:sldMkLst>
        <pc:spChg chg="mod">
          <ac:chgData name="Chris Skerry" userId="83f5ff7e-8ac7-4d34-93f9-6386834725f9" providerId="ADAL" clId="{F3FFF79E-1BE5-034F-AE30-0A8FD4945DF6}" dt="2023-01-25T21:59:00.171" v="22987" actId="20577"/>
          <ac:spMkLst>
            <pc:docMk/>
            <pc:sldMk cId="1098211058" sldId="402"/>
            <ac:spMk id="2" creationId="{D8DF1C80-D9C1-5B42-AA33-7FB440604E9D}"/>
          </ac:spMkLst>
        </pc:spChg>
        <pc:spChg chg="mod">
          <ac:chgData name="Chris Skerry" userId="83f5ff7e-8ac7-4d34-93f9-6386834725f9" providerId="ADAL" clId="{F3FFF79E-1BE5-034F-AE30-0A8FD4945DF6}" dt="2023-01-25T22:00:32.465" v="23249" actId="20577"/>
          <ac:spMkLst>
            <pc:docMk/>
            <pc:sldMk cId="1098211058" sldId="402"/>
            <ac:spMk id="3" creationId="{447E6CE1-4209-094E-83CE-6245DA90EBAD}"/>
          </ac:spMkLst>
        </pc:spChg>
      </pc:sldChg>
      <pc:sldChg chg="modSp add mod">
        <pc:chgData name="Chris Skerry" userId="83f5ff7e-8ac7-4d34-93f9-6386834725f9" providerId="ADAL" clId="{F3FFF79E-1BE5-034F-AE30-0A8FD4945DF6}" dt="2023-01-25T17:46:43.759" v="15374" actId="20577"/>
        <pc:sldMkLst>
          <pc:docMk/>
          <pc:sldMk cId="234685979" sldId="416"/>
        </pc:sldMkLst>
        <pc:spChg chg="mod">
          <ac:chgData name="Chris Skerry" userId="83f5ff7e-8ac7-4d34-93f9-6386834725f9" providerId="ADAL" clId="{F3FFF79E-1BE5-034F-AE30-0A8FD4945DF6}" dt="2023-01-25T17:46:43.759" v="15374" actId="20577"/>
          <ac:spMkLst>
            <pc:docMk/>
            <pc:sldMk cId="234685979" sldId="416"/>
            <ac:spMk id="3" creationId="{447E6CE1-4209-094E-83CE-6245DA90EBAD}"/>
          </ac:spMkLst>
        </pc:spChg>
      </pc:sldChg>
      <pc:sldChg chg="modSp add mod">
        <pc:chgData name="Chris Skerry" userId="83f5ff7e-8ac7-4d34-93f9-6386834725f9" providerId="ADAL" clId="{F3FFF79E-1BE5-034F-AE30-0A8FD4945DF6}" dt="2023-01-23T20:19:05.597" v="7259" actId="14100"/>
        <pc:sldMkLst>
          <pc:docMk/>
          <pc:sldMk cId="1172180728" sldId="426"/>
        </pc:sldMkLst>
        <pc:spChg chg="mod">
          <ac:chgData name="Chris Skerry" userId="83f5ff7e-8ac7-4d34-93f9-6386834725f9" providerId="ADAL" clId="{F3FFF79E-1BE5-034F-AE30-0A8FD4945DF6}" dt="2023-01-23T20:19:05.597" v="7259" actId="14100"/>
          <ac:spMkLst>
            <pc:docMk/>
            <pc:sldMk cId="1172180728" sldId="426"/>
            <ac:spMk id="3" creationId="{447E6CE1-4209-094E-83CE-6245DA90EBAD}"/>
          </ac:spMkLst>
        </pc:spChg>
      </pc:sldChg>
      <pc:sldChg chg="delSp modSp add mod">
        <pc:chgData name="Chris Skerry" userId="83f5ff7e-8ac7-4d34-93f9-6386834725f9" providerId="ADAL" clId="{F3FFF79E-1BE5-034F-AE30-0A8FD4945DF6}" dt="2023-01-23T20:29:33.030" v="7508" actId="1076"/>
        <pc:sldMkLst>
          <pc:docMk/>
          <pc:sldMk cId="2230987468" sldId="427"/>
        </pc:sldMkLst>
        <pc:spChg chg="mod">
          <ac:chgData name="Chris Skerry" userId="83f5ff7e-8ac7-4d34-93f9-6386834725f9" providerId="ADAL" clId="{F3FFF79E-1BE5-034F-AE30-0A8FD4945DF6}" dt="2023-01-23T20:29:33.030" v="7508" actId="1076"/>
          <ac:spMkLst>
            <pc:docMk/>
            <pc:sldMk cId="2230987468" sldId="427"/>
            <ac:spMk id="4" creationId="{E4F296B8-288B-120F-A0E4-CD5A8F75F116}"/>
          </ac:spMkLst>
        </pc:spChg>
        <pc:picChg chg="del">
          <ac:chgData name="Chris Skerry" userId="83f5ff7e-8ac7-4d34-93f9-6386834725f9" providerId="ADAL" clId="{F3FFF79E-1BE5-034F-AE30-0A8FD4945DF6}" dt="2023-01-23T20:22:33.476" v="7318" actId="478"/>
          <ac:picMkLst>
            <pc:docMk/>
            <pc:sldMk cId="2230987468" sldId="427"/>
            <ac:picMk id="1028" creationId="{5FDBCA0B-D21A-D96B-6AD2-D27C3E61F643}"/>
          </ac:picMkLst>
        </pc:picChg>
      </pc:sldChg>
      <pc:sldChg chg="modSp add del mod">
        <pc:chgData name="Chris Skerry" userId="83f5ff7e-8ac7-4d34-93f9-6386834725f9" providerId="ADAL" clId="{F3FFF79E-1BE5-034F-AE30-0A8FD4945DF6}" dt="2023-01-23T20:31:36.118" v="7611" actId="2696"/>
        <pc:sldMkLst>
          <pc:docMk/>
          <pc:sldMk cId="1289152490" sldId="428"/>
        </pc:sldMkLst>
        <pc:spChg chg="mod">
          <ac:chgData name="Chris Skerry" userId="83f5ff7e-8ac7-4d34-93f9-6386834725f9" providerId="ADAL" clId="{F3FFF79E-1BE5-034F-AE30-0A8FD4945DF6}" dt="2023-01-23T20:26:43.183" v="7455" actId="20577"/>
          <ac:spMkLst>
            <pc:docMk/>
            <pc:sldMk cId="1289152490" sldId="428"/>
            <ac:spMk id="4" creationId="{E4F296B8-288B-120F-A0E4-CD5A8F75F116}"/>
          </ac:spMkLst>
        </pc:spChg>
      </pc:sldChg>
      <pc:sldChg chg="modSp add del mod">
        <pc:chgData name="Chris Skerry" userId="83f5ff7e-8ac7-4d34-93f9-6386834725f9" providerId="ADAL" clId="{F3FFF79E-1BE5-034F-AE30-0A8FD4945DF6}" dt="2023-01-23T20:31:30.880" v="7610" actId="2696"/>
        <pc:sldMkLst>
          <pc:docMk/>
          <pc:sldMk cId="3307959800" sldId="429"/>
        </pc:sldMkLst>
        <pc:spChg chg="mod">
          <ac:chgData name="Chris Skerry" userId="83f5ff7e-8ac7-4d34-93f9-6386834725f9" providerId="ADAL" clId="{F3FFF79E-1BE5-034F-AE30-0A8FD4945DF6}" dt="2023-01-23T20:27:04.022" v="7479" actId="20577"/>
          <ac:spMkLst>
            <pc:docMk/>
            <pc:sldMk cId="3307959800" sldId="429"/>
            <ac:spMk id="4" creationId="{E4F296B8-288B-120F-A0E4-CD5A8F75F116}"/>
          </ac:spMkLst>
        </pc:spChg>
      </pc:sldChg>
      <pc:sldChg chg="modSp add mod">
        <pc:chgData name="Chris Skerry" userId="83f5ff7e-8ac7-4d34-93f9-6386834725f9" providerId="ADAL" clId="{F3FFF79E-1BE5-034F-AE30-0A8FD4945DF6}" dt="2023-01-23T20:30:23.865" v="7552" actId="1076"/>
        <pc:sldMkLst>
          <pc:docMk/>
          <pc:sldMk cId="1364453401" sldId="430"/>
        </pc:sldMkLst>
        <pc:spChg chg="mod">
          <ac:chgData name="Chris Skerry" userId="83f5ff7e-8ac7-4d34-93f9-6386834725f9" providerId="ADAL" clId="{F3FFF79E-1BE5-034F-AE30-0A8FD4945DF6}" dt="2023-01-23T20:30:23.865" v="7552" actId="1076"/>
          <ac:spMkLst>
            <pc:docMk/>
            <pc:sldMk cId="1364453401" sldId="430"/>
            <ac:spMk id="4" creationId="{E4F296B8-288B-120F-A0E4-CD5A8F75F116}"/>
          </ac:spMkLst>
        </pc:spChg>
      </pc:sldChg>
      <pc:sldChg chg="modSp add mod">
        <pc:chgData name="Chris Skerry" userId="83f5ff7e-8ac7-4d34-93f9-6386834725f9" providerId="ADAL" clId="{F3FFF79E-1BE5-034F-AE30-0A8FD4945DF6}" dt="2023-01-23T20:31:24.612" v="7609" actId="122"/>
        <pc:sldMkLst>
          <pc:docMk/>
          <pc:sldMk cId="648960097" sldId="431"/>
        </pc:sldMkLst>
        <pc:spChg chg="mod">
          <ac:chgData name="Chris Skerry" userId="83f5ff7e-8ac7-4d34-93f9-6386834725f9" providerId="ADAL" clId="{F3FFF79E-1BE5-034F-AE30-0A8FD4945DF6}" dt="2023-01-23T20:31:24.612" v="7609" actId="122"/>
          <ac:spMkLst>
            <pc:docMk/>
            <pc:sldMk cId="648960097" sldId="431"/>
            <ac:spMk id="4" creationId="{E4F296B8-288B-120F-A0E4-CD5A8F75F116}"/>
          </ac:spMkLst>
        </pc:spChg>
      </pc:sldChg>
      <pc:sldChg chg="addSp delSp modSp add mod">
        <pc:chgData name="Chris Skerry" userId="83f5ff7e-8ac7-4d34-93f9-6386834725f9" providerId="ADAL" clId="{F3FFF79E-1BE5-034F-AE30-0A8FD4945DF6}" dt="2023-01-23T20:40:08.010" v="8123" actId="14100"/>
        <pc:sldMkLst>
          <pc:docMk/>
          <pc:sldMk cId="174851634" sldId="432"/>
        </pc:sldMkLst>
        <pc:spChg chg="mod">
          <ac:chgData name="Chris Skerry" userId="83f5ff7e-8ac7-4d34-93f9-6386834725f9" providerId="ADAL" clId="{F3FFF79E-1BE5-034F-AE30-0A8FD4945DF6}" dt="2023-01-23T20:38:26.601" v="8119" actId="207"/>
          <ac:spMkLst>
            <pc:docMk/>
            <pc:sldMk cId="174851634" sldId="432"/>
            <ac:spMk id="4" creationId="{E4F296B8-288B-120F-A0E4-CD5A8F75F116}"/>
          </ac:spMkLst>
        </pc:spChg>
        <pc:picChg chg="del">
          <ac:chgData name="Chris Skerry" userId="83f5ff7e-8ac7-4d34-93f9-6386834725f9" providerId="ADAL" clId="{F3FFF79E-1BE5-034F-AE30-0A8FD4945DF6}" dt="2023-01-23T20:32:12.552" v="7613" actId="478"/>
          <ac:picMkLst>
            <pc:docMk/>
            <pc:sldMk cId="174851634" sldId="432"/>
            <ac:picMk id="1028" creationId="{5FDBCA0B-D21A-D96B-6AD2-D27C3E61F643}"/>
          </ac:picMkLst>
        </pc:picChg>
        <pc:picChg chg="add mod">
          <ac:chgData name="Chris Skerry" userId="83f5ff7e-8ac7-4d34-93f9-6386834725f9" providerId="ADAL" clId="{F3FFF79E-1BE5-034F-AE30-0A8FD4945DF6}" dt="2023-01-23T20:40:08.010" v="8123" actId="14100"/>
          <ac:picMkLst>
            <pc:docMk/>
            <pc:sldMk cId="174851634" sldId="432"/>
            <ac:picMk id="21506" creationId="{AAA51401-ECCC-1C32-AB73-B22DAC54BCB1}"/>
          </ac:picMkLst>
        </pc:picChg>
      </pc:sldChg>
      <pc:sldChg chg="addSp delSp modSp add mod">
        <pc:chgData name="Chris Skerry" userId="83f5ff7e-8ac7-4d34-93f9-6386834725f9" providerId="ADAL" clId="{F3FFF79E-1BE5-034F-AE30-0A8FD4945DF6}" dt="2023-01-23T20:55:14.732" v="8800" actId="14100"/>
        <pc:sldMkLst>
          <pc:docMk/>
          <pc:sldMk cId="1523748684" sldId="433"/>
        </pc:sldMkLst>
        <pc:spChg chg="mod">
          <ac:chgData name="Chris Skerry" userId="83f5ff7e-8ac7-4d34-93f9-6386834725f9" providerId="ADAL" clId="{F3FFF79E-1BE5-034F-AE30-0A8FD4945DF6}" dt="2023-01-23T20:52:01.472" v="8796" actId="1076"/>
          <ac:spMkLst>
            <pc:docMk/>
            <pc:sldMk cId="1523748684" sldId="433"/>
            <ac:spMk id="4" creationId="{E4F296B8-288B-120F-A0E4-CD5A8F75F116}"/>
          </ac:spMkLst>
        </pc:spChg>
        <pc:picChg chg="del">
          <ac:chgData name="Chris Skerry" userId="83f5ff7e-8ac7-4d34-93f9-6386834725f9" providerId="ADAL" clId="{F3FFF79E-1BE5-034F-AE30-0A8FD4945DF6}" dt="2023-01-23T20:43:46.654" v="8140" actId="478"/>
          <ac:picMkLst>
            <pc:docMk/>
            <pc:sldMk cId="1523748684" sldId="433"/>
            <ac:picMk id="21506" creationId="{AAA51401-ECCC-1C32-AB73-B22DAC54BCB1}"/>
          </ac:picMkLst>
        </pc:picChg>
        <pc:picChg chg="add mod">
          <ac:chgData name="Chris Skerry" userId="83f5ff7e-8ac7-4d34-93f9-6386834725f9" providerId="ADAL" clId="{F3FFF79E-1BE5-034F-AE30-0A8FD4945DF6}" dt="2023-01-23T20:55:14.732" v="8800" actId="14100"/>
          <ac:picMkLst>
            <pc:docMk/>
            <pc:sldMk cId="1523748684" sldId="433"/>
            <ac:picMk id="22530" creationId="{9589F59F-98AE-6FCF-09D8-B314A32A5820}"/>
          </ac:picMkLst>
        </pc:picChg>
      </pc:sldChg>
      <pc:sldChg chg="addSp delSp modSp new mod">
        <pc:chgData name="Chris Skerry" userId="83f5ff7e-8ac7-4d34-93f9-6386834725f9" providerId="ADAL" clId="{F3FFF79E-1BE5-034F-AE30-0A8FD4945DF6}" dt="2023-01-23T20:42:32.672" v="8139" actId="14100"/>
        <pc:sldMkLst>
          <pc:docMk/>
          <pc:sldMk cId="939220581" sldId="434"/>
        </pc:sldMkLst>
        <pc:spChg chg="del">
          <ac:chgData name="Chris Skerry" userId="83f5ff7e-8ac7-4d34-93f9-6386834725f9" providerId="ADAL" clId="{F3FFF79E-1BE5-034F-AE30-0A8FD4945DF6}" dt="2023-01-23T20:40:54.371" v="8126" actId="478"/>
          <ac:spMkLst>
            <pc:docMk/>
            <pc:sldMk cId="939220581" sldId="434"/>
            <ac:spMk id="2" creationId="{6DE478C1-D4BF-0EF0-D3C0-8FC92B6DC607}"/>
          </ac:spMkLst>
        </pc:spChg>
        <pc:spChg chg="del">
          <ac:chgData name="Chris Skerry" userId="83f5ff7e-8ac7-4d34-93f9-6386834725f9" providerId="ADAL" clId="{F3FFF79E-1BE5-034F-AE30-0A8FD4945DF6}" dt="2023-01-23T20:40:58.241" v="8127" actId="478"/>
          <ac:spMkLst>
            <pc:docMk/>
            <pc:sldMk cId="939220581" sldId="434"/>
            <ac:spMk id="3" creationId="{ECC47764-FF78-D38F-CB38-049530166A41}"/>
          </ac:spMkLst>
        </pc:spChg>
        <pc:picChg chg="add mod modCrop">
          <ac:chgData name="Chris Skerry" userId="83f5ff7e-8ac7-4d34-93f9-6386834725f9" providerId="ADAL" clId="{F3FFF79E-1BE5-034F-AE30-0A8FD4945DF6}" dt="2023-01-23T20:42:32.672" v="8139" actId="14100"/>
          <ac:picMkLst>
            <pc:docMk/>
            <pc:sldMk cId="939220581" sldId="434"/>
            <ac:picMk id="5" creationId="{2953C576-7EA0-1132-58FC-683631CE4B28}"/>
          </ac:picMkLst>
        </pc:picChg>
      </pc:sldChg>
      <pc:sldChg chg="addSp delSp modSp add mod">
        <pc:chgData name="Chris Skerry" userId="83f5ff7e-8ac7-4d34-93f9-6386834725f9" providerId="ADAL" clId="{F3FFF79E-1BE5-034F-AE30-0A8FD4945DF6}" dt="2023-01-23T21:15:43.811" v="9505" actId="14100"/>
        <pc:sldMkLst>
          <pc:docMk/>
          <pc:sldMk cId="2514617791" sldId="435"/>
        </pc:sldMkLst>
        <pc:spChg chg="mod">
          <ac:chgData name="Chris Skerry" userId="83f5ff7e-8ac7-4d34-93f9-6386834725f9" providerId="ADAL" clId="{F3FFF79E-1BE5-034F-AE30-0A8FD4945DF6}" dt="2023-01-23T21:04:29.258" v="9432" actId="113"/>
          <ac:spMkLst>
            <pc:docMk/>
            <pc:sldMk cId="2514617791" sldId="435"/>
            <ac:spMk id="4" creationId="{E4F296B8-288B-120F-A0E4-CD5A8F75F116}"/>
          </ac:spMkLst>
        </pc:spChg>
        <pc:picChg chg="del">
          <ac:chgData name="Chris Skerry" userId="83f5ff7e-8ac7-4d34-93f9-6386834725f9" providerId="ADAL" clId="{F3FFF79E-1BE5-034F-AE30-0A8FD4945DF6}" dt="2023-01-23T20:58:12.060" v="8936" actId="478"/>
          <ac:picMkLst>
            <pc:docMk/>
            <pc:sldMk cId="2514617791" sldId="435"/>
            <ac:picMk id="22530" creationId="{9589F59F-98AE-6FCF-09D8-B314A32A5820}"/>
          </ac:picMkLst>
        </pc:picChg>
        <pc:picChg chg="add mod">
          <ac:chgData name="Chris Skerry" userId="83f5ff7e-8ac7-4d34-93f9-6386834725f9" providerId="ADAL" clId="{F3FFF79E-1BE5-034F-AE30-0A8FD4945DF6}" dt="2023-01-23T21:15:43.811" v="9505" actId="14100"/>
          <ac:picMkLst>
            <pc:docMk/>
            <pc:sldMk cId="2514617791" sldId="435"/>
            <ac:picMk id="23554" creationId="{87A1D07E-3D33-F601-940A-93EEC3149089}"/>
          </ac:picMkLst>
        </pc:picChg>
      </pc:sldChg>
      <pc:sldChg chg="addSp delSp modSp new mod">
        <pc:chgData name="Chris Skerry" userId="83f5ff7e-8ac7-4d34-93f9-6386834725f9" providerId="ADAL" clId="{F3FFF79E-1BE5-034F-AE30-0A8FD4945DF6}" dt="2023-01-23T21:10:36.888" v="9501" actId="1076"/>
        <pc:sldMkLst>
          <pc:docMk/>
          <pc:sldMk cId="3080890603" sldId="436"/>
        </pc:sldMkLst>
        <pc:spChg chg="del">
          <ac:chgData name="Chris Skerry" userId="83f5ff7e-8ac7-4d34-93f9-6386834725f9" providerId="ADAL" clId="{F3FFF79E-1BE5-034F-AE30-0A8FD4945DF6}" dt="2023-01-23T21:04:40.988" v="9434" actId="478"/>
          <ac:spMkLst>
            <pc:docMk/>
            <pc:sldMk cId="3080890603" sldId="436"/>
            <ac:spMk id="2" creationId="{B2D10EE0-36BE-9420-7118-E8835951C746}"/>
          </ac:spMkLst>
        </pc:spChg>
        <pc:spChg chg="del">
          <ac:chgData name="Chris Skerry" userId="83f5ff7e-8ac7-4d34-93f9-6386834725f9" providerId="ADAL" clId="{F3FFF79E-1BE5-034F-AE30-0A8FD4945DF6}" dt="2023-01-23T21:04:43.080" v="9435" actId="478"/>
          <ac:spMkLst>
            <pc:docMk/>
            <pc:sldMk cId="3080890603" sldId="436"/>
            <ac:spMk id="3" creationId="{C7603A4E-FA69-F651-488F-D3F2CCF42F89}"/>
          </ac:spMkLst>
        </pc:spChg>
        <pc:spChg chg="add mod">
          <ac:chgData name="Chris Skerry" userId="83f5ff7e-8ac7-4d34-93f9-6386834725f9" providerId="ADAL" clId="{F3FFF79E-1BE5-034F-AE30-0A8FD4945DF6}" dt="2023-01-23T21:10:30.080" v="9500" actId="1076"/>
          <ac:spMkLst>
            <pc:docMk/>
            <pc:sldMk cId="3080890603" sldId="436"/>
            <ac:spMk id="4" creationId="{73F7AC5E-B31E-5654-D4F5-5075C8D4FDEF}"/>
          </ac:spMkLst>
        </pc:spChg>
        <pc:spChg chg="add mod">
          <ac:chgData name="Chris Skerry" userId="83f5ff7e-8ac7-4d34-93f9-6386834725f9" providerId="ADAL" clId="{F3FFF79E-1BE5-034F-AE30-0A8FD4945DF6}" dt="2023-01-23T21:10:03.034" v="9496" actId="1076"/>
          <ac:spMkLst>
            <pc:docMk/>
            <pc:sldMk cId="3080890603" sldId="436"/>
            <ac:spMk id="5" creationId="{146EE0D8-AF60-124E-1654-53F3D2116E38}"/>
          </ac:spMkLst>
        </pc:spChg>
        <pc:picChg chg="add mod">
          <ac:chgData name="Chris Skerry" userId="83f5ff7e-8ac7-4d34-93f9-6386834725f9" providerId="ADAL" clId="{F3FFF79E-1BE5-034F-AE30-0A8FD4945DF6}" dt="2023-01-23T21:06:47.778" v="9443" actId="1076"/>
          <ac:picMkLst>
            <pc:docMk/>
            <pc:sldMk cId="3080890603" sldId="436"/>
            <ac:picMk id="24578" creationId="{3FD45603-8B83-FC57-5EF6-6B061CA56613}"/>
          </ac:picMkLst>
        </pc:picChg>
        <pc:picChg chg="add mod">
          <ac:chgData name="Chris Skerry" userId="83f5ff7e-8ac7-4d34-93f9-6386834725f9" providerId="ADAL" clId="{F3FFF79E-1BE5-034F-AE30-0A8FD4945DF6}" dt="2023-01-23T21:10:24.676" v="9499" actId="1076"/>
          <ac:picMkLst>
            <pc:docMk/>
            <pc:sldMk cId="3080890603" sldId="436"/>
            <ac:picMk id="24580" creationId="{A85E4308-9A67-4F9B-F2D6-E94552FB9DDC}"/>
          </ac:picMkLst>
        </pc:picChg>
        <pc:picChg chg="add mod">
          <ac:chgData name="Chris Skerry" userId="83f5ff7e-8ac7-4d34-93f9-6386834725f9" providerId="ADAL" clId="{F3FFF79E-1BE5-034F-AE30-0A8FD4945DF6}" dt="2023-01-23T21:10:36.888" v="9501" actId="1076"/>
          <ac:picMkLst>
            <pc:docMk/>
            <pc:sldMk cId="3080890603" sldId="436"/>
            <ac:picMk id="24582" creationId="{A33E42E5-7EED-D235-FE55-668FB4414CF2}"/>
          </ac:picMkLst>
        </pc:picChg>
      </pc:sldChg>
      <pc:sldChg chg="addSp delSp modSp add mod">
        <pc:chgData name="Chris Skerry" userId="83f5ff7e-8ac7-4d34-93f9-6386834725f9" providerId="ADAL" clId="{F3FFF79E-1BE5-034F-AE30-0A8FD4945DF6}" dt="2023-01-23T21:27:23.109" v="9971" actId="20577"/>
        <pc:sldMkLst>
          <pc:docMk/>
          <pc:sldMk cId="1816173459" sldId="437"/>
        </pc:sldMkLst>
        <pc:spChg chg="mod">
          <ac:chgData name="Chris Skerry" userId="83f5ff7e-8ac7-4d34-93f9-6386834725f9" providerId="ADAL" clId="{F3FFF79E-1BE5-034F-AE30-0A8FD4945DF6}" dt="2023-01-23T21:27:23.109" v="9971" actId="20577"/>
          <ac:spMkLst>
            <pc:docMk/>
            <pc:sldMk cId="1816173459" sldId="437"/>
            <ac:spMk id="4" creationId="{E4F296B8-288B-120F-A0E4-CD5A8F75F116}"/>
          </ac:spMkLst>
        </pc:spChg>
        <pc:picChg chg="del">
          <ac:chgData name="Chris Skerry" userId="83f5ff7e-8ac7-4d34-93f9-6386834725f9" providerId="ADAL" clId="{F3FFF79E-1BE5-034F-AE30-0A8FD4945DF6}" dt="2023-01-23T21:16:49.345" v="9507" actId="478"/>
          <ac:picMkLst>
            <pc:docMk/>
            <pc:sldMk cId="1816173459" sldId="437"/>
            <ac:picMk id="23554" creationId="{87A1D07E-3D33-F601-940A-93EEC3149089}"/>
          </ac:picMkLst>
        </pc:picChg>
        <pc:picChg chg="add mod">
          <ac:chgData name="Chris Skerry" userId="83f5ff7e-8ac7-4d34-93f9-6386834725f9" providerId="ADAL" clId="{F3FFF79E-1BE5-034F-AE30-0A8FD4945DF6}" dt="2023-01-23T21:26:28.736" v="9965" actId="14100"/>
          <ac:picMkLst>
            <pc:docMk/>
            <pc:sldMk cId="1816173459" sldId="437"/>
            <ac:picMk id="25602" creationId="{B83EB50C-CFB5-4395-D08F-BA3F0E1A5834}"/>
          </ac:picMkLst>
        </pc:picChg>
      </pc:sldChg>
      <pc:sldChg chg="addSp delSp modSp new mod">
        <pc:chgData name="Chris Skerry" userId="83f5ff7e-8ac7-4d34-93f9-6386834725f9" providerId="ADAL" clId="{F3FFF79E-1BE5-034F-AE30-0A8FD4945DF6}" dt="2023-01-23T21:24:58.489" v="9958" actId="1076"/>
        <pc:sldMkLst>
          <pc:docMk/>
          <pc:sldMk cId="313228018" sldId="438"/>
        </pc:sldMkLst>
        <pc:spChg chg="del">
          <ac:chgData name="Chris Skerry" userId="83f5ff7e-8ac7-4d34-93f9-6386834725f9" providerId="ADAL" clId="{F3FFF79E-1BE5-034F-AE30-0A8FD4945DF6}" dt="2023-01-23T21:22:28.753" v="9944" actId="478"/>
          <ac:spMkLst>
            <pc:docMk/>
            <pc:sldMk cId="313228018" sldId="438"/>
            <ac:spMk id="2" creationId="{670D3D36-D6E4-2334-1157-0F4895F7B900}"/>
          </ac:spMkLst>
        </pc:spChg>
        <pc:spChg chg="del">
          <ac:chgData name="Chris Skerry" userId="83f5ff7e-8ac7-4d34-93f9-6386834725f9" providerId="ADAL" clId="{F3FFF79E-1BE5-034F-AE30-0A8FD4945DF6}" dt="2023-01-23T21:22:31.012" v="9945" actId="478"/>
          <ac:spMkLst>
            <pc:docMk/>
            <pc:sldMk cId="313228018" sldId="438"/>
            <ac:spMk id="3" creationId="{C8C035EF-98F7-5FCF-7B4B-0E6DE4944FB4}"/>
          </ac:spMkLst>
        </pc:spChg>
        <pc:picChg chg="add mod modCrop">
          <ac:chgData name="Chris Skerry" userId="83f5ff7e-8ac7-4d34-93f9-6386834725f9" providerId="ADAL" clId="{F3FFF79E-1BE5-034F-AE30-0A8FD4945DF6}" dt="2023-01-23T21:24:58.489" v="9958" actId="1076"/>
          <ac:picMkLst>
            <pc:docMk/>
            <pc:sldMk cId="313228018" sldId="438"/>
            <ac:picMk id="5" creationId="{AFFD6598-5F6E-365D-D15F-34212019F109}"/>
          </ac:picMkLst>
        </pc:picChg>
      </pc:sldChg>
      <pc:sldChg chg="delSp new mod">
        <pc:chgData name="Chris Skerry" userId="83f5ff7e-8ac7-4d34-93f9-6386834725f9" providerId="ADAL" clId="{F3FFF79E-1BE5-034F-AE30-0A8FD4945DF6}" dt="2023-01-23T21:28:04.326" v="9974" actId="478"/>
        <pc:sldMkLst>
          <pc:docMk/>
          <pc:sldMk cId="3252292140" sldId="439"/>
        </pc:sldMkLst>
        <pc:spChg chg="del">
          <ac:chgData name="Chris Skerry" userId="83f5ff7e-8ac7-4d34-93f9-6386834725f9" providerId="ADAL" clId="{F3FFF79E-1BE5-034F-AE30-0A8FD4945DF6}" dt="2023-01-23T21:28:02.106" v="9973" actId="478"/>
          <ac:spMkLst>
            <pc:docMk/>
            <pc:sldMk cId="3252292140" sldId="439"/>
            <ac:spMk id="2" creationId="{F924791A-8C5A-BD62-B391-C8D858BAC4FD}"/>
          </ac:spMkLst>
        </pc:spChg>
        <pc:spChg chg="del">
          <ac:chgData name="Chris Skerry" userId="83f5ff7e-8ac7-4d34-93f9-6386834725f9" providerId="ADAL" clId="{F3FFF79E-1BE5-034F-AE30-0A8FD4945DF6}" dt="2023-01-23T21:28:04.326" v="9974" actId="478"/>
          <ac:spMkLst>
            <pc:docMk/>
            <pc:sldMk cId="3252292140" sldId="439"/>
            <ac:spMk id="3" creationId="{20BD864B-8478-E359-6E15-2F7E0690BE0A}"/>
          </ac:spMkLst>
        </pc:spChg>
      </pc:sldChg>
      <pc:sldChg chg="addSp delSp modSp add mod">
        <pc:chgData name="Chris Skerry" userId="83f5ff7e-8ac7-4d34-93f9-6386834725f9" providerId="ADAL" clId="{F3FFF79E-1BE5-034F-AE30-0A8FD4945DF6}" dt="2023-01-23T22:27:36.487" v="11367" actId="14100"/>
        <pc:sldMkLst>
          <pc:docMk/>
          <pc:sldMk cId="2766838225" sldId="440"/>
        </pc:sldMkLst>
        <pc:spChg chg="mod">
          <ac:chgData name="Chris Skerry" userId="83f5ff7e-8ac7-4d34-93f9-6386834725f9" providerId="ADAL" clId="{F3FFF79E-1BE5-034F-AE30-0A8FD4945DF6}" dt="2023-01-23T22:17:35.110" v="10788" actId="20577"/>
          <ac:spMkLst>
            <pc:docMk/>
            <pc:sldMk cId="2766838225" sldId="440"/>
            <ac:spMk id="4" creationId="{E4F296B8-288B-120F-A0E4-CD5A8F75F116}"/>
          </ac:spMkLst>
        </pc:spChg>
        <pc:picChg chg="add del mod">
          <ac:chgData name="Chris Skerry" userId="83f5ff7e-8ac7-4d34-93f9-6386834725f9" providerId="ADAL" clId="{F3FFF79E-1BE5-034F-AE30-0A8FD4945DF6}" dt="2023-01-23T22:27:19.766" v="11362" actId="478"/>
          <ac:picMkLst>
            <pc:docMk/>
            <pc:sldMk cId="2766838225" sldId="440"/>
            <ac:picMk id="1026" creationId="{565D28EC-5481-16FC-1496-16D253157B8E}"/>
          </ac:picMkLst>
        </pc:picChg>
        <pc:picChg chg="add mod">
          <ac:chgData name="Chris Skerry" userId="83f5ff7e-8ac7-4d34-93f9-6386834725f9" providerId="ADAL" clId="{F3FFF79E-1BE5-034F-AE30-0A8FD4945DF6}" dt="2023-01-23T22:27:36.487" v="11367" actId="14100"/>
          <ac:picMkLst>
            <pc:docMk/>
            <pc:sldMk cId="2766838225" sldId="440"/>
            <ac:picMk id="1028" creationId="{1C0D60F7-91E4-62CA-9DDE-119312EDCC8C}"/>
          </ac:picMkLst>
        </pc:picChg>
        <pc:picChg chg="del">
          <ac:chgData name="Chris Skerry" userId="83f5ff7e-8ac7-4d34-93f9-6386834725f9" providerId="ADAL" clId="{F3FFF79E-1BE5-034F-AE30-0A8FD4945DF6}" dt="2023-01-23T22:14:08.927" v="10714" actId="478"/>
          <ac:picMkLst>
            <pc:docMk/>
            <pc:sldMk cId="2766838225" sldId="440"/>
            <ac:picMk id="14338" creationId="{F5CE6F5C-FD87-545E-D8CD-127FFC2E8226}"/>
          </ac:picMkLst>
        </pc:picChg>
      </pc:sldChg>
      <pc:sldChg chg="addSp delSp modSp add mod">
        <pc:chgData name="Chris Skerry" userId="83f5ff7e-8ac7-4d34-93f9-6386834725f9" providerId="ADAL" clId="{F3FFF79E-1BE5-034F-AE30-0A8FD4945DF6}" dt="2023-01-23T22:29:35.510" v="11394" actId="113"/>
        <pc:sldMkLst>
          <pc:docMk/>
          <pc:sldMk cId="3805255121" sldId="441"/>
        </pc:sldMkLst>
        <pc:spChg chg="mod">
          <ac:chgData name="Chris Skerry" userId="83f5ff7e-8ac7-4d34-93f9-6386834725f9" providerId="ADAL" clId="{F3FFF79E-1BE5-034F-AE30-0A8FD4945DF6}" dt="2023-01-23T22:29:35.510" v="11394" actId="113"/>
          <ac:spMkLst>
            <pc:docMk/>
            <pc:sldMk cId="3805255121" sldId="441"/>
            <ac:spMk id="4" creationId="{E4F296B8-288B-120F-A0E4-CD5A8F75F116}"/>
          </ac:spMkLst>
        </pc:spChg>
        <pc:picChg chg="del mod">
          <ac:chgData name="Chris Skerry" userId="83f5ff7e-8ac7-4d34-93f9-6386834725f9" providerId="ADAL" clId="{F3FFF79E-1BE5-034F-AE30-0A8FD4945DF6}" dt="2023-01-23T22:18:03.495" v="10791" actId="478"/>
          <ac:picMkLst>
            <pc:docMk/>
            <pc:sldMk cId="3805255121" sldId="441"/>
            <ac:picMk id="1026" creationId="{565D28EC-5481-16FC-1496-16D253157B8E}"/>
          </ac:picMkLst>
        </pc:picChg>
        <pc:picChg chg="add mod">
          <ac:chgData name="Chris Skerry" userId="83f5ff7e-8ac7-4d34-93f9-6386834725f9" providerId="ADAL" clId="{F3FFF79E-1BE5-034F-AE30-0A8FD4945DF6}" dt="2023-01-23T22:28:46.345" v="11375" actId="14100"/>
          <ac:picMkLst>
            <pc:docMk/>
            <pc:sldMk cId="3805255121" sldId="441"/>
            <ac:picMk id="2050" creationId="{DF41EE14-7279-9EAF-E9F8-F15658E06A0B}"/>
          </ac:picMkLst>
        </pc:picChg>
      </pc:sldChg>
      <pc:sldChg chg="addSp delSp modSp add mod">
        <pc:chgData name="Chris Skerry" userId="83f5ff7e-8ac7-4d34-93f9-6386834725f9" providerId="ADAL" clId="{F3FFF79E-1BE5-034F-AE30-0A8FD4945DF6}" dt="2023-01-23T22:37:41.239" v="12006" actId="14100"/>
        <pc:sldMkLst>
          <pc:docMk/>
          <pc:sldMk cId="3557992358" sldId="442"/>
        </pc:sldMkLst>
        <pc:spChg chg="mod">
          <ac:chgData name="Chris Skerry" userId="83f5ff7e-8ac7-4d34-93f9-6386834725f9" providerId="ADAL" clId="{F3FFF79E-1BE5-034F-AE30-0A8FD4945DF6}" dt="2023-01-23T22:36:13.972" v="11997" actId="20577"/>
          <ac:spMkLst>
            <pc:docMk/>
            <pc:sldMk cId="3557992358" sldId="442"/>
            <ac:spMk id="4" creationId="{E4F296B8-288B-120F-A0E4-CD5A8F75F116}"/>
          </ac:spMkLst>
        </pc:spChg>
        <pc:picChg chg="del">
          <ac:chgData name="Chris Skerry" userId="83f5ff7e-8ac7-4d34-93f9-6386834725f9" providerId="ADAL" clId="{F3FFF79E-1BE5-034F-AE30-0A8FD4945DF6}" dt="2023-01-23T22:30:06.308" v="11396" actId="478"/>
          <ac:picMkLst>
            <pc:docMk/>
            <pc:sldMk cId="3557992358" sldId="442"/>
            <ac:picMk id="2050" creationId="{DF41EE14-7279-9EAF-E9F8-F15658E06A0B}"/>
          </ac:picMkLst>
        </pc:picChg>
        <pc:picChg chg="add mod">
          <ac:chgData name="Chris Skerry" userId="83f5ff7e-8ac7-4d34-93f9-6386834725f9" providerId="ADAL" clId="{F3FFF79E-1BE5-034F-AE30-0A8FD4945DF6}" dt="2023-01-23T22:37:41.239" v="12006" actId="14100"/>
          <ac:picMkLst>
            <pc:docMk/>
            <pc:sldMk cId="3557992358" sldId="442"/>
            <ac:picMk id="3074" creationId="{43CDB541-700E-4AB5-A58E-8D2281F79DA5}"/>
          </ac:picMkLst>
        </pc:picChg>
      </pc:sldChg>
      <pc:sldChg chg="addSp delSp modSp add mod">
        <pc:chgData name="Chris Skerry" userId="83f5ff7e-8ac7-4d34-93f9-6386834725f9" providerId="ADAL" clId="{F3FFF79E-1BE5-034F-AE30-0A8FD4945DF6}" dt="2023-01-23T22:49:27.065" v="12767" actId="20577"/>
        <pc:sldMkLst>
          <pc:docMk/>
          <pc:sldMk cId="1932818108" sldId="443"/>
        </pc:sldMkLst>
        <pc:spChg chg="mod">
          <ac:chgData name="Chris Skerry" userId="83f5ff7e-8ac7-4d34-93f9-6386834725f9" providerId="ADAL" clId="{F3FFF79E-1BE5-034F-AE30-0A8FD4945DF6}" dt="2023-01-23T22:49:27.065" v="12767" actId="20577"/>
          <ac:spMkLst>
            <pc:docMk/>
            <pc:sldMk cId="1932818108" sldId="443"/>
            <ac:spMk id="4" creationId="{E4F296B8-288B-120F-A0E4-CD5A8F75F116}"/>
          </ac:spMkLst>
        </pc:spChg>
        <pc:picChg chg="del">
          <ac:chgData name="Chris Skerry" userId="83f5ff7e-8ac7-4d34-93f9-6386834725f9" providerId="ADAL" clId="{F3FFF79E-1BE5-034F-AE30-0A8FD4945DF6}" dt="2023-01-23T22:38:17.270" v="12008" actId="478"/>
          <ac:picMkLst>
            <pc:docMk/>
            <pc:sldMk cId="1932818108" sldId="443"/>
            <ac:picMk id="3074" creationId="{43CDB541-700E-4AB5-A58E-8D2281F79DA5}"/>
          </ac:picMkLst>
        </pc:picChg>
        <pc:picChg chg="add mod">
          <ac:chgData name="Chris Skerry" userId="83f5ff7e-8ac7-4d34-93f9-6386834725f9" providerId="ADAL" clId="{F3FFF79E-1BE5-034F-AE30-0A8FD4945DF6}" dt="2023-01-23T22:47:28.770" v="12717" actId="14100"/>
          <ac:picMkLst>
            <pc:docMk/>
            <pc:sldMk cId="1932818108" sldId="443"/>
            <ac:picMk id="4098" creationId="{0D423F9C-3E84-3BC2-B459-0FC574BBD714}"/>
          </ac:picMkLst>
        </pc:picChg>
      </pc:sldChg>
      <pc:sldChg chg="addSp delSp modSp add mod">
        <pc:chgData name="Chris Skerry" userId="83f5ff7e-8ac7-4d34-93f9-6386834725f9" providerId="ADAL" clId="{F3FFF79E-1BE5-034F-AE30-0A8FD4945DF6}" dt="2023-01-25T17:26:00.707" v="13737" actId="113"/>
        <pc:sldMkLst>
          <pc:docMk/>
          <pc:sldMk cId="3963939508" sldId="444"/>
        </pc:sldMkLst>
        <pc:spChg chg="mod">
          <ac:chgData name="Chris Skerry" userId="83f5ff7e-8ac7-4d34-93f9-6386834725f9" providerId="ADAL" clId="{F3FFF79E-1BE5-034F-AE30-0A8FD4945DF6}" dt="2023-01-25T17:26:00.707" v="13737" actId="113"/>
          <ac:spMkLst>
            <pc:docMk/>
            <pc:sldMk cId="3963939508" sldId="444"/>
            <ac:spMk id="4" creationId="{E4F296B8-288B-120F-A0E4-CD5A8F75F116}"/>
          </ac:spMkLst>
        </pc:spChg>
        <pc:picChg chg="add mod">
          <ac:chgData name="Chris Skerry" userId="83f5ff7e-8ac7-4d34-93f9-6386834725f9" providerId="ADAL" clId="{F3FFF79E-1BE5-034F-AE30-0A8FD4945DF6}" dt="2023-01-25T17:22:29.252" v="13670" actId="1076"/>
          <ac:picMkLst>
            <pc:docMk/>
            <pc:sldMk cId="3963939508" sldId="444"/>
            <ac:picMk id="1026" creationId="{BAA55F84-E7D5-4259-DFFB-9112D57D5185}"/>
          </ac:picMkLst>
        </pc:picChg>
        <pc:picChg chg="add mod">
          <ac:chgData name="Chris Skerry" userId="83f5ff7e-8ac7-4d34-93f9-6386834725f9" providerId="ADAL" clId="{F3FFF79E-1BE5-034F-AE30-0A8FD4945DF6}" dt="2023-01-25T17:23:47.201" v="13682" actId="14100"/>
          <ac:picMkLst>
            <pc:docMk/>
            <pc:sldMk cId="3963939508" sldId="444"/>
            <ac:picMk id="1028" creationId="{ED2CDB03-9836-68B7-791A-5E5B2814BF46}"/>
          </ac:picMkLst>
        </pc:picChg>
        <pc:picChg chg="del mod">
          <ac:chgData name="Chris Skerry" userId="83f5ff7e-8ac7-4d34-93f9-6386834725f9" providerId="ADAL" clId="{F3FFF79E-1BE5-034F-AE30-0A8FD4945DF6}" dt="2023-01-25T17:08:42.954" v="12770" actId="478"/>
          <ac:picMkLst>
            <pc:docMk/>
            <pc:sldMk cId="3963939508" sldId="444"/>
            <ac:picMk id="4098" creationId="{0D423F9C-3E84-3BC2-B459-0FC574BBD714}"/>
          </ac:picMkLst>
        </pc:picChg>
      </pc:sldChg>
      <pc:sldChg chg="addSp delSp modSp add mod">
        <pc:chgData name="Chris Skerry" userId="83f5ff7e-8ac7-4d34-93f9-6386834725f9" providerId="ADAL" clId="{F3FFF79E-1BE5-034F-AE30-0A8FD4945DF6}" dt="2023-01-25T17:38:34.464" v="14690" actId="207"/>
        <pc:sldMkLst>
          <pc:docMk/>
          <pc:sldMk cId="742481454" sldId="445"/>
        </pc:sldMkLst>
        <pc:spChg chg="mod">
          <ac:chgData name="Chris Skerry" userId="83f5ff7e-8ac7-4d34-93f9-6386834725f9" providerId="ADAL" clId="{F3FFF79E-1BE5-034F-AE30-0A8FD4945DF6}" dt="2023-01-25T17:38:34.464" v="14690" actId="207"/>
          <ac:spMkLst>
            <pc:docMk/>
            <pc:sldMk cId="742481454" sldId="445"/>
            <ac:spMk id="4" creationId="{E4F296B8-288B-120F-A0E4-CD5A8F75F116}"/>
          </ac:spMkLst>
        </pc:spChg>
        <pc:picChg chg="del">
          <ac:chgData name="Chris Skerry" userId="83f5ff7e-8ac7-4d34-93f9-6386834725f9" providerId="ADAL" clId="{F3FFF79E-1BE5-034F-AE30-0A8FD4945DF6}" dt="2023-01-25T17:26:13.874" v="13739" actId="478"/>
          <ac:picMkLst>
            <pc:docMk/>
            <pc:sldMk cId="742481454" sldId="445"/>
            <ac:picMk id="1026" creationId="{BAA55F84-E7D5-4259-DFFB-9112D57D5185}"/>
          </ac:picMkLst>
        </pc:picChg>
        <pc:picChg chg="del">
          <ac:chgData name="Chris Skerry" userId="83f5ff7e-8ac7-4d34-93f9-6386834725f9" providerId="ADAL" clId="{F3FFF79E-1BE5-034F-AE30-0A8FD4945DF6}" dt="2023-01-25T17:26:15.876" v="13740" actId="478"/>
          <ac:picMkLst>
            <pc:docMk/>
            <pc:sldMk cId="742481454" sldId="445"/>
            <ac:picMk id="1028" creationId="{ED2CDB03-9836-68B7-791A-5E5B2814BF46}"/>
          </ac:picMkLst>
        </pc:picChg>
        <pc:picChg chg="add mod">
          <ac:chgData name="Chris Skerry" userId="83f5ff7e-8ac7-4d34-93f9-6386834725f9" providerId="ADAL" clId="{F3FFF79E-1BE5-034F-AE30-0A8FD4945DF6}" dt="2023-01-25T17:36:18.328" v="14600" actId="1076"/>
          <ac:picMkLst>
            <pc:docMk/>
            <pc:sldMk cId="742481454" sldId="445"/>
            <ac:picMk id="2050" creationId="{B683AF74-99BD-62F6-B48B-F1D750234ECB}"/>
          </ac:picMkLst>
        </pc:picChg>
        <pc:picChg chg="add mod">
          <ac:chgData name="Chris Skerry" userId="83f5ff7e-8ac7-4d34-93f9-6386834725f9" providerId="ADAL" clId="{F3FFF79E-1BE5-034F-AE30-0A8FD4945DF6}" dt="2023-01-25T17:37:26.701" v="14607" actId="14100"/>
          <ac:picMkLst>
            <pc:docMk/>
            <pc:sldMk cId="742481454" sldId="445"/>
            <ac:picMk id="2052" creationId="{8BA18AB6-C66E-9983-D46A-F88E0025F05A}"/>
          </ac:picMkLst>
        </pc:picChg>
      </pc:sldChg>
      <pc:sldChg chg="modSp add mod">
        <pc:chgData name="Chris Skerry" userId="83f5ff7e-8ac7-4d34-93f9-6386834725f9" providerId="ADAL" clId="{F3FFF79E-1BE5-034F-AE30-0A8FD4945DF6}" dt="2023-01-25T17:43:29.590" v="15158" actId="255"/>
        <pc:sldMkLst>
          <pc:docMk/>
          <pc:sldMk cId="643094987" sldId="446"/>
        </pc:sldMkLst>
        <pc:spChg chg="mod">
          <ac:chgData name="Chris Skerry" userId="83f5ff7e-8ac7-4d34-93f9-6386834725f9" providerId="ADAL" clId="{F3FFF79E-1BE5-034F-AE30-0A8FD4945DF6}" dt="2023-01-25T17:43:29.590" v="15158" actId="255"/>
          <ac:spMkLst>
            <pc:docMk/>
            <pc:sldMk cId="643094987" sldId="446"/>
            <ac:spMk id="4" creationId="{E4F296B8-288B-120F-A0E4-CD5A8F75F116}"/>
          </ac:spMkLst>
        </pc:spChg>
      </pc:sldChg>
      <pc:sldChg chg="modSp add del mod">
        <pc:chgData name="Chris Skerry" userId="83f5ff7e-8ac7-4d34-93f9-6386834725f9" providerId="ADAL" clId="{F3FFF79E-1BE5-034F-AE30-0A8FD4945DF6}" dt="2023-01-25T17:44:14.208" v="15183" actId="2696"/>
        <pc:sldMkLst>
          <pc:docMk/>
          <pc:sldMk cId="203046744" sldId="447"/>
        </pc:sldMkLst>
        <pc:spChg chg="mod">
          <ac:chgData name="Chris Skerry" userId="83f5ff7e-8ac7-4d34-93f9-6386834725f9" providerId="ADAL" clId="{F3FFF79E-1BE5-034F-AE30-0A8FD4945DF6}" dt="2023-01-25T17:44:10.248" v="15182" actId="20577"/>
          <ac:spMkLst>
            <pc:docMk/>
            <pc:sldMk cId="203046744" sldId="447"/>
            <ac:spMk id="3" creationId="{447E6CE1-4209-094E-83CE-6245DA90EBAD}"/>
          </ac:spMkLst>
        </pc:spChg>
      </pc:sldChg>
      <pc:sldChg chg="modSp add mod ord">
        <pc:chgData name="Chris Skerry" userId="83f5ff7e-8ac7-4d34-93f9-6386834725f9" providerId="ADAL" clId="{F3FFF79E-1BE5-034F-AE30-0A8FD4945DF6}" dt="2023-01-25T18:09:48.359" v="16687" actId="20578"/>
        <pc:sldMkLst>
          <pc:docMk/>
          <pc:sldMk cId="903445763" sldId="447"/>
        </pc:sldMkLst>
        <pc:spChg chg="mod">
          <ac:chgData name="Chris Skerry" userId="83f5ff7e-8ac7-4d34-93f9-6386834725f9" providerId="ADAL" clId="{F3FFF79E-1BE5-034F-AE30-0A8FD4945DF6}" dt="2023-01-25T17:59:47.848" v="15994" actId="115"/>
          <ac:spMkLst>
            <pc:docMk/>
            <pc:sldMk cId="903445763" sldId="447"/>
            <ac:spMk id="2" creationId="{E861991A-290A-9A49-8C5B-1FE9C6E0DECF}"/>
          </ac:spMkLst>
        </pc:spChg>
      </pc:sldChg>
      <pc:sldChg chg="addSp delSp modSp new mod">
        <pc:chgData name="Chris Skerry" userId="83f5ff7e-8ac7-4d34-93f9-6386834725f9" providerId="ADAL" clId="{F3FFF79E-1BE5-034F-AE30-0A8FD4945DF6}" dt="2023-01-25T18:10:14.007" v="16693" actId="14100"/>
        <pc:sldMkLst>
          <pc:docMk/>
          <pc:sldMk cId="3656544154" sldId="448"/>
        </pc:sldMkLst>
        <pc:spChg chg="del">
          <ac:chgData name="Chris Skerry" userId="83f5ff7e-8ac7-4d34-93f9-6386834725f9" providerId="ADAL" clId="{F3FFF79E-1BE5-034F-AE30-0A8FD4945DF6}" dt="2023-01-25T18:10:01.331" v="16690" actId="478"/>
          <ac:spMkLst>
            <pc:docMk/>
            <pc:sldMk cId="3656544154" sldId="448"/>
            <ac:spMk id="2" creationId="{702B8990-FC8E-5559-5DCF-DE65908A73E3}"/>
          </ac:spMkLst>
        </pc:spChg>
        <pc:spChg chg="del">
          <ac:chgData name="Chris Skerry" userId="83f5ff7e-8ac7-4d34-93f9-6386834725f9" providerId="ADAL" clId="{F3FFF79E-1BE5-034F-AE30-0A8FD4945DF6}" dt="2023-01-25T18:10:03.293" v="16691" actId="478"/>
          <ac:spMkLst>
            <pc:docMk/>
            <pc:sldMk cId="3656544154" sldId="448"/>
            <ac:spMk id="3" creationId="{45B6A5B5-03AF-7211-B220-14B37A3851FA}"/>
          </ac:spMkLst>
        </pc:spChg>
        <pc:picChg chg="add mod">
          <ac:chgData name="Chris Skerry" userId="83f5ff7e-8ac7-4d34-93f9-6386834725f9" providerId="ADAL" clId="{F3FFF79E-1BE5-034F-AE30-0A8FD4945DF6}" dt="2023-01-25T18:10:14.007" v="16693" actId="14100"/>
          <ac:picMkLst>
            <pc:docMk/>
            <pc:sldMk cId="3656544154" sldId="448"/>
            <ac:picMk id="4" creationId="{7A86C1CE-D709-2CA2-AD03-DFE0A6121BCB}"/>
          </ac:picMkLst>
        </pc:picChg>
      </pc:sldChg>
      <pc:sldChg chg="addSp delSp modSp add mod">
        <pc:chgData name="Chris Skerry" userId="83f5ff7e-8ac7-4d34-93f9-6386834725f9" providerId="ADAL" clId="{F3FFF79E-1BE5-034F-AE30-0A8FD4945DF6}" dt="2023-01-25T18:46:16.629" v="17953" actId="14100"/>
        <pc:sldMkLst>
          <pc:docMk/>
          <pc:sldMk cId="3641038492" sldId="449"/>
        </pc:sldMkLst>
        <pc:spChg chg="mod">
          <ac:chgData name="Chris Skerry" userId="83f5ff7e-8ac7-4d34-93f9-6386834725f9" providerId="ADAL" clId="{F3FFF79E-1BE5-034F-AE30-0A8FD4945DF6}" dt="2023-01-25T18:30:20.216" v="17605" actId="20577"/>
          <ac:spMkLst>
            <pc:docMk/>
            <pc:sldMk cId="3641038492" sldId="449"/>
            <ac:spMk id="3" creationId="{62E08495-1010-FB91-81C5-30FC2D53ADDB}"/>
          </ac:spMkLst>
        </pc:spChg>
        <pc:picChg chg="del">
          <ac:chgData name="Chris Skerry" userId="83f5ff7e-8ac7-4d34-93f9-6386834725f9" providerId="ADAL" clId="{F3FFF79E-1BE5-034F-AE30-0A8FD4945DF6}" dt="2023-01-25T18:14:46.292" v="16711" actId="478"/>
          <ac:picMkLst>
            <pc:docMk/>
            <pc:sldMk cId="3641038492" sldId="449"/>
            <ac:picMk id="4104" creationId="{04CBC359-6E93-DBFF-C14D-28F9B3E5C76F}"/>
          </ac:picMkLst>
        </pc:picChg>
        <pc:picChg chg="del">
          <ac:chgData name="Chris Skerry" userId="83f5ff7e-8ac7-4d34-93f9-6386834725f9" providerId="ADAL" clId="{F3FFF79E-1BE5-034F-AE30-0A8FD4945DF6}" dt="2023-01-25T18:14:48.337" v="16712" actId="478"/>
          <ac:picMkLst>
            <pc:docMk/>
            <pc:sldMk cId="3641038492" sldId="449"/>
            <ac:picMk id="4106" creationId="{1C208832-9236-679A-3B86-760C545787DE}"/>
          </ac:picMkLst>
        </pc:picChg>
        <pc:picChg chg="add del mod">
          <ac:chgData name="Chris Skerry" userId="83f5ff7e-8ac7-4d34-93f9-6386834725f9" providerId="ADAL" clId="{F3FFF79E-1BE5-034F-AE30-0A8FD4945DF6}" dt="2023-01-25T18:43:27.424" v="17940" actId="478"/>
          <ac:picMkLst>
            <pc:docMk/>
            <pc:sldMk cId="3641038492" sldId="449"/>
            <ac:picMk id="7170" creationId="{D444DD22-4BB7-D72A-9B30-5E378A0CB65B}"/>
          </ac:picMkLst>
        </pc:picChg>
        <pc:picChg chg="add mod">
          <ac:chgData name="Chris Skerry" userId="83f5ff7e-8ac7-4d34-93f9-6386834725f9" providerId="ADAL" clId="{F3FFF79E-1BE5-034F-AE30-0A8FD4945DF6}" dt="2023-01-25T18:45:14.627" v="17946" actId="14100"/>
          <ac:picMkLst>
            <pc:docMk/>
            <pc:sldMk cId="3641038492" sldId="449"/>
            <ac:picMk id="7172" creationId="{237671E7-298D-FDAC-52F6-F2B5A6B85D0E}"/>
          </ac:picMkLst>
        </pc:picChg>
        <pc:picChg chg="add mod">
          <ac:chgData name="Chris Skerry" userId="83f5ff7e-8ac7-4d34-93f9-6386834725f9" providerId="ADAL" clId="{F3FFF79E-1BE5-034F-AE30-0A8FD4945DF6}" dt="2023-01-25T18:46:16.629" v="17953" actId="14100"/>
          <ac:picMkLst>
            <pc:docMk/>
            <pc:sldMk cId="3641038492" sldId="449"/>
            <ac:picMk id="7174" creationId="{B0E8D557-BC0E-9D11-2450-56903A39AE3A}"/>
          </ac:picMkLst>
        </pc:picChg>
      </pc:sldChg>
      <pc:sldChg chg="addSp modSp new mod">
        <pc:chgData name="Chris Skerry" userId="83f5ff7e-8ac7-4d34-93f9-6386834725f9" providerId="ADAL" clId="{F3FFF79E-1BE5-034F-AE30-0A8FD4945DF6}" dt="2023-01-25T18:47:20.673" v="17955" actId="122"/>
        <pc:sldMkLst>
          <pc:docMk/>
          <pc:sldMk cId="1208542274" sldId="450"/>
        </pc:sldMkLst>
        <pc:spChg chg="mod">
          <ac:chgData name="Chris Skerry" userId="83f5ff7e-8ac7-4d34-93f9-6386834725f9" providerId="ADAL" clId="{F3FFF79E-1BE5-034F-AE30-0A8FD4945DF6}" dt="2023-01-25T18:37:18.839" v="17916" actId="14100"/>
          <ac:spMkLst>
            <pc:docMk/>
            <pc:sldMk cId="1208542274" sldId="450"/>
            <ac:spMk id="2" creationId="{F514D5C1-47C0-EB7F-B5AE-D428B65EF9AB}"/>
          </ac:spMkLst>
        </pc:spChg>
        <pc:spChg chg="mod">
          <ac:chgData name="Chris Skerry" userId="83f5ff7e-8ac7-4d34-93f9-6386834725f9" providerId="ADAL" clId="{F3FFF79E-1BE5-034F-AE30-0A8FD4945DF6}" dt="2023-01-25T18:47:20.673" v="17955" actId="122"/>
          <ac:spMkLst>
            <pc:docMk/>
            <pc:sldMk cId="1208542274" sldId="450"/>
            <ac:spMk id="3" creationId="{CF0942F7-8379-1922-8724-EF40A3241FE7}"/>
          </ac:spMkLst>
        </pc:spChg>
        <pc:picChg chg="add mod">
          <ac:chgData name="Chris Skerry" userId="83f5ff7e-8ac7-4d34-93f9-6386834725f9" providerId="ADAL" clId="{F3FFF79E-1BE5-034F-AE30-0A8FD4945DF6}" dt="2023-01-25T18:38:55.827" v="17926" actId="14100"/>
          <ac:picMkLst>
            <pc:docMk/>
            <pc:sldMk cId="1208542274" sldId="450"/>
            <ac:picMk id="4" creationId="{B47EE405-39E3-45FD-9FFD-6BADC2F0A44B}"/>
          </ac:picMkLst>
        </pc:picChg>
      </pc:sldChg>
      <pc:sldChg chg="modSp add mod">
        <pc:chgData name="Chris Skerry" userId="83f5ff7e-8ac7-4d34-93f9-6386834725f9" providerId="ADAL" clId="{F3FFF79E-1BE5-034F-AE30-0A8FD4945DF6}" dt="2023-01-25T20:41:54.114" v="19558" actId="113"/>
        <pc:sldMkLst>
          <pc:docMk/>
          <pc:sldMk cId="3937057291" sldId="451"/>
        </pc:sldMkLst>
        <pc:spChg chg="mod">
          <ac:chgData name="Chris Skerry" userId="83f5ff7e-8ac7-4d34-93f9-6386834725f9" providerId="ADAL" clId="{F3FFF79E-1BE5-034F-AE30-0A8FD4945DF6}" dt="2023-01-25T20:41:54.114" v="19558" actId="113"/>
          <ac:spMkLst>
            <pc:docMk/>
            <pc:sldMk cId="3937057291" sldId="451"/>
            <ac:spMk id="3" creationId="{9FFE6624-DE47-924A-AEDE-F2D1A1754B52}"/>
          </ac:spMkLst>
        </pc:spChg>
        <pc:picChg chg="mod">
          <ac:chgData name="Chris Skerry" userId="83f5ff7e-8ac7-4d34-93f9-6386834725f9" providerId="ADAL" clId="{F3FFF79E-1BE5-034F-AE30-0A8FD4945DF6}" dt="2023-01-25T20:41:01.809" v="19550" actId="14100"/>
          <ac:picMkLst>
            <pc:docMk/>
            <pc:sldMk cId="3937057291" sldId="451"/>
            <ac:picMk id="4" creationId="{54C701D3-9749-82AC-FD43-E276D61A4FCC}"/>
          </ac:picMkLst>
        </pc:picChg>
      </pc:sldChg>
      <pc:sldChg chg="addSp delSp modSp new mod">
        <pc:chgData name="Chris Skerry" userId="83f5ff7e-8ac7-4d34-93f9-6386834725f9" providerId="ADAL" clId="{F3FFF79E-1BE5-034F-AE30-0A8FD4945DF6}" dt="2023-01-25T20:43:48.548" v="19571" actId="14100"/>
        <pc:sldMkLst>
          <pc:docMk/>
          <pc:sldMk cId="208380894" sldId="452"/>
        </pc:sldMkLst>
        <pc:spChg chg="del">
          <ac:chgData name="Chris Skerry" userId="83f5ff7e-8ac7-4d34-93f9-6386834725f9" providerId="ADAL" clId="{F3FFF79E-1BE5-034F-AE30-0A8FD4945DF6}" dt="2023-01-25T20:42:30.990" v="19560" actId="478"/>
          <ac:spMkLst>
            <pc:docMk/>
            <pc:sldMk cId="208380894" sldId="452"/>
            <ac:spMk id="2" creationId="{F9D62808-BEE3-22A1-CBDE-3DD8F01663C9}"/>
          </ac:spMkLst>
        </pc:spChg>
        <pc:spChg chg="del">
          <ac:chgData name="Chris Skerry" userId="83f5ff7e-8ac7-4d34-93f9-6386834725f9" providerId="ADAL" clId="{F3FFF79E-1BE5-034F-AE30-0A8FD4945DF6}" dt="2023-01-25T20:42:32.757" v="19561" actId="478"/>
          <ac:spMkLst>
            <pc:docMk/>
            <pc:sldMk cId="208380894" sldId="452"/>
            <ac:spMk id="3" creationId="{E2EA42A4-B542-BBE3-777C-F299C41A27B5}"/>
          </ac:spMkLst>
        </pc:spChg>
        <pc:picChg chg="add mod modCrop">
          <ac:chgData name="Chris Skerry" userId="83f5ff7e-8ac7-4d34-93f9-6386834725f9" providerId="ADAL" clId="{F3FFF79E-1BE5-034F-AE30-0A8FD4945DF6}" dt="2023-01-25T20:43:48.548" v="19571" actId="14100"/>
          <ac:picMkLst>
            <pc:docMk/>
            <pc:sldMk cId="208380894" sldId="452"/>
            <ac:picMk id="5" creationId="{B4F9378A-5923-176C-17DE-C642ABAA3103}"/>
          </ac:picMkLst>
        </pc:picChg>
      </pc:sldChg>
      <pc:sldChg chg="addSp delSp modSp add mod">
        <pc:chgData name="Chris Skerry" userId="83f5ff7e-8ac7-4d34-93f9-6386834725f9" providerId="ADAL" clId="{F3FFF79E-1BE5-034F-AE30-0A8FD4945DF6}" dt="2023-01-25T21:04:18.307" v="20701" actId="14100"/>
        <pc:sldMkLst>
          <pc:docMk/>
          <pc:sldMk cId="1993216487" sldId="453"/>
        </pc:sldMkLst>
        <pc:spChg chg="mod">
          <ac:chgData name="Chris Skerry" userId="83f5ff7e-8ac7-4d34-93f9-6386834725f9" providerId="ADAL" clId="{F3FFF79E-1BE5-034F-AE30-0A8FD4945DF6}" dt="2023-01-25T21:01:30.400" v="20695" actId="207"/>
          <ac:spMkLst>
            <pc:docMk/>
            <pc:sldMk cId="1993216487" sldId="453"/>
            <ac:spMk id="3" creationId="{9FFE6624-DE47-924A-AEDE-F2D1A1754B52}"/>
          </ac:spMkLst>
        </pc:spChg>
        <pc:spChg chg="del">
          <ac:chgData name="Chris Skerry" userId="83f5ff7e-8ac7-4d34-93f9-6386834725f9" providerId="ADAL" clId="{F3FFF79E-1BE5-034F-AE30-0A8FD4945DF6}" dt="2023-01-25T20:55:18.554" v="20095" actId="478"/>
          <ac:spMkLst>
            <pc:docMk/>
            <pc:sldMk cId="1993216487" sldId="453"/>
            <ac:spMk id="4" creationId="{20C48F88-CF35-E5F4-2B67-22121AFD4B91}"/>
          </ac:spMkLst>
        </pc:spChg>
        <pc:picChg chg="del">
          <ac:chgData name="Chris Skerry" userId="83f5ff7e-8ac7-4d34-93f9-6386834725f9" providerId="ADAL" clId="{F3FFF79E-1BE5-034F-AE30-0A8FD4945DF6}" dt="2023-01-25T20:55:12.433" v="20094" actId="478"/>
          <ac:picMkLst>
            <pc:docMk/>
            <pc:sldMk cId="1993216487" sldId="453"/>
            <ac:picMk id="10242" creationId="{11A95D66-15E9-352C-1A40-33A55DD21A54}"/>
          </ac:picMkLst>
        </pc:picChg>
        <pc:picChg chg="add mod">
          <ac:chgData name="Chris Skerry" userId="83f5ff7e-8ac7-4d34-93f9-6386834725f9" providerId="ADAL" clId="{F3FFF79E-1BE5-034F-AE30-0A8FD4945DF6}" dt="2023-01-25T21:04:18.307" v="20701" actId="14100"/>
          <ac:picMkLst>
            <pc:docMk/>
            <pc:sldMk cId="1993216487" sldId="453"/>
            <ac:picMk id="11266" creationId="{55246173-C19C-004E-B3F4-A33B2C10C896}"/>
          </ac:picMkLst>
        </pc:picChg>
      </pc:sldChg>
      <pc:sldChg chg="modSp add mod">
        <pc:chgData name="Chris Skerry" userId="83f5ff7e-8ac7-4d34-93f9-6386834725f9" providerId="ADAL" clId="{F3FFF79E-1BE5-034F-AE30-0A8FD4945DF6}" dt="2023-01-25T21:16:07.521" v="21416" actId="1076"/>
        <pc:sldMkLst>
          <pc:docMk/>
          <pc:sldMk cId="3190265436" sldId="454"/>
        </pc:sldMkLst>
        <pc:spChg chg="mod">
          <ac:chgData name="Chris Skerry" userId="83f5ff7e-8ac7-4d34-93f9-6386834725f9" providerId="ADAL" clId="{F3FFF79E-1BE5-034F-AE30-0A8FD4945DF6}" dt="2023-01-25T21:15:40.467" v="21414" actId="20577"/>
          <ac:spMkLst>
            <pc:docMk/>
            <pc:sldMk cId="3190265436" sldId="454"/>
            <ac:spMk id="3" creationId="{C652C7BF-61C6-7404-46D6-DFD9D6E1F706}"/>
          </ac:spMkLst>
        </pc:spChg>
        <pc:spChg chg="mod">
          <ac:chgData name="Chris Skerry" userId="83f5ff7e-8ac7-4d34-93f9-6386834725f9" providerId="ADAL" clId="{F3FFF79E-1BE5-034F-AE30-0A8FD4945DF6}" dt="2023-01-25T21:16:07.521" v="21416" actId="1076"/>
          <ac:spMkLst>
            <pc:docMk/>
            <pc:sldMk cId="3190265436" sldId="454"/>
            <ac:spMk id="5" creationId="{E7E813F0-026C-4606-A741-146796EADB0D}"/>
          </ac:spMkLst>
        </pc:spChg>
      </pc:sldChg>
      <pc:sldChg chg="delSp new mod">
        <pc:chgData name="Chris Skerry" userId="83f5ff7e-8ac7-4d34-93f9-6386834725f9" providerId="ADAL" clId="{F3FFF79E-1BE5-034F-AE30-0A8FD4945DF6}" dt="2023-01-25T21:18:23.069" v="21419" actId="478"/>
        <pc:sldMkLst>
          <pc:docMk/>
          <pc:sldMk cId="2732077199" sldId="455"/>
        </pc:sldMkLst>
        <pc:spChg chg="del">
          <ac:chgData name="Chris Skerry" userId="83f5ff7e-8ac7-4d34-93f9-6386834725f9" providerId="ADAL" clId="{F3FFF79E-1BE5-034F-AE30-0A8FD4945DF6}" dt="2023-01-25T21:18:20.822" v="21418" actId="478"/>
          <ac:spMkLst>
            <pc:docMk/>
            <pc:sldMk cId="2732077199" sldId="455"/>
            <ac:spMk id="2" creationId="{614DDE05-CBBA-3E0A-4CE6-FEF78D994A66}"/>
          </ac:spMkLst>
        </pc:spChg>
        <pc:spChg chg="del">
          <ac:chgData name="Chris Skerry" userId="83f5ff7e-8ac7-4d34-93f9-6386834725f9" providerId="ADAL" clId="{F3FFF79E-1BE5-034F-AE30-0A8FD4945DF6}" dt="2023-01-25T21:18:23.069" v="21419" actId="478"/>
          <ac:spMkLst>
            <pc:docMk/>
            <pc:sldMk cId="2732077199" sldId="455"/>
            <ac:spMk id="3" creationId="{2AB0AFE4-076F-1E0A-2C6E-C5A0D650C911}"/>
          </ac:spMkLst>
        </pc:spChg>
      </pc:sldChg>
      <pc:sldChg chg="delSp new mod">
        <pc:chgData name="Chris Skerry" userId="83f5ff7e-8ac7-4d34-93f9-6386834725f9" providerId="ADAL" clId="{F3FFF79E-1BE5-034F-AE30-0A8FD4945DF6}" dt="2023-01-25T21:18:42.936" v="21422" actId="478"/>
        <pc:sldMkLst>
          <pc:docMk/>
          <pc:sldMk cId="1455029448" sldId="456"/>
        </pc:sldMkLst>
        <pc:spChg chg="del">
          <ac:chgData name="Chris Skerry" userId="83f5ff7e-8ac7-4d34-93f9-6386834725f9" providerId="ADAL" clId="{F3FFF79E-1BE5-034F-AE30-0A8FD4945DF6}" dt="2023-01-25T21:18:40.400" v="21421" actId="478"/>
          <ac:spMkLst>
            <pc:docMk/>
            <pc:sldMk cId="1455029448" sldId="456"/>
            <ac:spMk id="2" creationId="{B25F54BE-DC18-7A70-DEA2-4ACB295F7C21}"/>
          </ac:spMkLst>
        </pc:spChg>
        <pc:spChg chg="del">
          <ac:chgData name="Chris Skerry" userId="83f5ff7e-8ac7-4d34-93f9-6386834725f9" providerId="ADAL" clId="{F3FFF79E-1BE5-034F-AE30-0A8FD4945DF6}" dt="2023-01-25T21:18:42.936" v="21422" actId="478"/>
          <ac:spMkLst>
            <pc:docMk/>
            <pc:sldMk cId="1455029448" sldId="456"/>
            <ac:spMk id="3" creationId="{A9F2D380-3DB3-15DF-920F-C61C88B69DAB}"/>
          </ac:spMkLst>
        </pc:spChg>
      </pc:sldChg>
      <pc:sldChg chg="add">
        <pc:chgData name="Chris Skerry" userId="83f5ff7e-8ac7-4d34-93f9-6386834725f9" providerId="ADAL" clId="{F3FFF79E-1BE5-034F-AE30-0A8FD4945DF6}" dt="2023-01-25T21:20:27.831" v="21423"/>
        <pc:sldMkLst>
          <pc:docMk/>
          <pc:sldMk cId="222402047" sldId="457"/>
        </pc:sldMkLst>
      </pc:sldChg>
      <pc:sldChg chg="add">
        <pc:chgData name="Chris Skerry" userId="83f5ff7e-8ac7-4d34-93f9-6386834725f9" providerId="ADAL" clId="{F3FFF79E-1BE5-034F-AE30-0A8FD4945DF6}" dt="2023-01-25T21:20:27.831" v="21423"/>
        <pc:sldMkLst>
          <pc:docMk/>
          <pc:sldMk cId="1493600837" sldId="458"/>
        </pc:sldMkLst>
      </pc:sldChg>
      <pc:sldChg chg="add">
        <pc:chgData name="Chris Skerry" userId="83f5ff7e-8ac7-4d34-93f9-6386834725f9" providerId="ADAL" clId="{F3FFF79E-1BE5-034F-AE30-0A8FD4945DF6}" dt="2023-01-25T21:20:27.831" v="21423"/>
        <pc:sldMkLst>
          <pc:docMk/>
          <pc:sldMk cId="2112495158" sldId="459"/>
        </pc:sldMkLst>
      </pc:sldChg>
      <pc:sldChg chg="add">
        <pc:chgData name="Chris Skerry" userId="83f5ff7e-8ac7-4d34-93f9-6386834725f9" providerId="ADAL" clId="{F3FFF79E-1BE5-034F-AE30-0A8FD4945DF6}" dt="2023-01-25T21:20:27.831" v="21423"/>
        <pc:sldMkLst>
          <pc:docMk/>
          <pc:sldMk cId="1447411337" sldId="460"/>
        </pc:sldMkLst>
      </pc:sldChg>
      <pc:sldChg chg="modSp add mod">
        <pc:chgData name="Chris Skerry" userId="83f5ff7e-8ac7-4d34-93f9-6386834725f9" providerId="ADAL" clId="{F3FFF79E-1BE5-034F-AE30-0A8FD4945DF6}" dt="2023-01-25T21:28:55.607" v="22560" actId="20577"/>
        <pc:sldMkLst>
          <pc:docMk/>
          <pc:sldMk cId="2134500062" sldId="461"/>
        </pc:sldMkLst>
        <pc:spChg chg="mod">
          <ac:chgData name="Chris Skerry" userId="83f5ff7e-8ac7-4d34-93f9-6386834725f9" providerId="ADAL" clId="{F3FFF79E-1BE5-034F-AE30-0A8FD4945DF6}" dt="2023-01-25T21:28:55.607" v="22560" actId="20577"/>
          <ac:spMkLst>
            <pc:docMk/>
            <pc:sldMk cId="2134500062" sldId="461"/>
            <ac:spMk id="3" creationId="{447E6CE1-4209-094E-83CE-6245DA90EBA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2/16/23</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2/16/23</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A Divided Union: Civil Rights in the USA, 1945-1974</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64134"/>
            <a:ext cx="6821214" cy="5509200"/>
          </a:xfrm>
          <a:prstGeom prst="rect">
            <a:avLst/>
          </a:prstGeom>
          <a:noFill/>
        </p:spPr>
        <p:txBody>
          <a:bodyPr wrap="square" rtlCol="0">
            <a:spAutoFit/>
          </a:bodyPr>
          <a:lstStyle/>
          <a:p>
            <a:r>
              <a:rPr lang="en-US" sz="3200" b="1" dirty="0"/>
              <a:t>Amendments to the US Constitution require a </a:t>
            </a:r>
            <a:r>
              <a:rPr lang="en-US" sz="3200" b="1" dirty="0">
                <a:solidFill>
                  <a:srgbClr val="FF0000"/>
                </a:solidFill>
              </a:rPr>
              <a:t>2/3 majority of both Houses of Congress</a:t>
            </a:r>
            <a:r>
              <a:rPr lang="en-US" sz="3200" b="1" dirty="0"/>
              <a:t> &amp; has to be ratified by </a:t>
            </a:r>
            <a:r>
              <a:rPr lang="en-US" sz="3200" b="1" dirty="0">
                <a:solidFill>
                  <a:srgbClr val="FF0000"/>
                </a:solidFill>
              </a:rPr>
              <a:t>3/4 of the states. </a:t>
            </a:r>
            <a:r>
              <a:rPr lang="en-US" sz="3200" b="1" dirty="0"/>
              <a:t>The first 10 Amendments were all ratified just months after the Constitution was made final – all the other 17 since have made changes to the system of government or given new rights to citizens. Amendments are often cited in the many Civil Rights arguments, 1945-1974.</a:t>
            </a:r>
          </a:p>
        </p:txBody>
      </p:sp>
      <p:pic>
        <p:nvPicPr>
          <p:cNvPr id="25602" name="Picture 2" descr="John F. Kennedy - Quotes, Wife &amp; Assassination - Biography">
            <a:extLst>
              <a:ext uri="{FF2B5EF4-FFF2-40B4-BE49-F238E27FC236}">
                <a16:creationId xmlns:a16="http://schemas.microsoft.com/office/drawing/2014/main" id="{B83EB50C-CFB5-4395-D08F-BA3F0E1A58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61"/>
          <a:stretch/>
        </p:blipFill>
        <p:spPr bwMode="auto">
          <a:xfrm>
            <a:off x="7029451" y="152734"/>
            <a:ext cx="5015428" cy="652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17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FD6598-5F6E-365D-D15F-34212019F109}"/>
              </a:ext>
            </a:extLst>
          </p:cNvPr>
          <p:cNvPicPr>
            <a:picLocks noChangeAspect="1"/>
          </p:cNvPicPr>
          <p:nvPr/>
        </p:nvPicPr>
        <p:blipFill rotWithShape="1">
          <a:blip r:embed="rId2"/>
          <a:srcRect l="16597" t="5555" r="12361" b="11944"/>
          <a:stretch/>
        </p:blipFill>
        <p:spPr>
          <a:xfrm rot="10800000">
            <a:off x="1502569" y="118908"/>
            <a:ext cx="9186862" cy="6620183"/>
          </a:xfrm>
          <a:prstGeom prst="rect">
            <a:avLst/>
          </a:prstGeom>
        </p:spPr>
      </p:pic>
    </p:spTree>
    <p:extLst>
      <p:ext uri="{BB962C8B-B14F-4D97-AF65-F5344CB8AC3E}">
        <p14:creationId xmlns:p14="http://schemas.microsoft.com/office/powerpoint/2010/main" val="313228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150283" y="2521059"/>
            <a:ext cx="11891433" cy="1815882"/>
          </a:xfrm>
          <a:prstGeom prst="rect">
            <a:avLst/>
          </a:prstGeom>
          <a:noFill/>
        </p:spPr>
        <p:txBody>
          <a:bodyPr wrap="square" rtlCol="0">
            <a:spAutoFit/>
          </a:bodyPr>
          <a:lstStyle/>
          <a:p>
            <a:pPr lvl="1" algn="ctr"/>
            <a:r>
              <a:rPr lang="en-US" sz="11200" b="1" dirty="0"/>
              <a:t>THE COLD WAR</a:t>
            </a:r>
          </a:p>
        </p:txBody>
      </p:sp>
    </p:spTree>
    <p:extLst>
      <p:ext uri="{BB962C8B-B14F-4D97-AF65-F5344CB8AC3E}">
        <p14:creationId xmlns:p14="http://schemas.microsoft.com/office/powerpoint/2010/main" val="136445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235034"/>
            <a:ext cx="6568691" cy="5509200"/>
          </a:xfrm>
          <a:prstGeom prst="rect">
            <a:avLst/>
          </a:prstGeom>
          <a:noFill/>
        </p:spPr>
        <p:txBody>
          <a:bodyPr wrap="square" rtlCol="0">
            <a:spAutoFit/>
          </a:bodyPr>
          <a:lstStyle/>
          <a:p>
            <a:r>
              <a:rPr lang="en-US" sz="3200" dirty="0"/>
              <a:t>The end of WW2 in 1945 saw the USA &amp; her allies defeat Germany &amp; Japan. </a:t>
            </a:r>
            <a:r>
              <a:rPr lang="en-US" sz="3200" b="1" dirty="0"/>
              <a:t>The USA &amp; the Soviet Union emerged as opposing Superpowers</a:t>
            </a:r>
            <a:r>
              <a:rPr lang="en-US" sz="3200" dirty="0"/>
              <a:t>. </a:t>
            </a:r>
            <a:r>
              <a:rPr lang="en-US" sz="3200" b="1" dirty="0">
                <a:solidFill>
                  <a:srgbClr val="FF0000"/>
                </a:solidFill>
              </a:rPr>
              <a:t>Despite being on the same side during WW2, their ideological differences were developing into distrust and a Cold War was clear.</a:t>
            </a:r>
            <a:r>
              <a:rPr lang="en-US" sz="3200" dirty="0">
                <a:solidFill>
                  <a:srgbClr val="FF0000"/>
                </a:solidFill>
              </a:rPr>
              <a:t> </a:t>
            </a:r>
            <a:r>
              <a:rPr lang="en-US" sz="3200" dirty="0"/>
              <a:t>If “hot war” is actual fighting, “cold war” is the peacetime war of words, spying and propaganda between USA and USSR, 1945-1989.</a:t>
            </a:r>
          </a:p>
        </p:txBody>
      </p:sp>
      <p:pic>
        <p:nvPicPr>
          <p:cNvPr id="1028" name="Picture 4" descr="Communism Vs Capitalism by History Shrink | TPT">
            <a:extLst>
              <a:ext uri="{FF2B5EF4-FFF2-40B4-BE49-F238E27FC236}">
                <a16:creationId xmlns:a16="http://schemas.microsoft.com/office/drawing/2014/main" id="{5FDBCA0B-D21A-D96B-6AD2-D27C3E61F6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6" b="4348"/>
          <a:stretch/>
        </p:blipFill>
        <p:spPr bwMode="auto">
          <a:xfrm>
            <a:off x="6555180" y="1235034"/>
            <a:ext cx="5575216" cy="534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65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Difference - Capitalism vs. communism">
            <a:extLst>
              <a:ext uri="{FF2B5EF4-FFF2-40B4-BE49-F238E27FC236}">
                <a16:creationId xmlns:a16="http://schemas.microsoft.com/office/drawing/2014/main" id="{DC549975-64C6-2AC5-06D9-1AF7691E4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11" y="25814"/>
            <a:ext cx="10117777" cy="683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2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64134"/>
            <a:ext cx="7304961" cy="5693866"/>
          </a:xfrm>
          <a:prstGeom prst="rect">
            <a:avLst/>
          </a:prstGeom>
          <a:noFill/>
        </p:spPr>
        <p:txBody>
          <a:bodyPr wrap="square" rtlCol="0">
            <a:spAutoFit/>
          </a:bodyPr>
          <a:lstStyle/>
          <a:p>
            <a:r>
              <a:rPr lang="en-US" sz="2800" dirty="0"/>
              <a:t>The Russian Revolution of 1917 saw the Russian Tsar Nicholas II overthrown by ruthless Bolshevik Communists. </a:t>
            </a:r>
            <a:r>
              <a:rPr lang="en-US" sz="2800" b="1" dirty="0"/>
              <a:t>As a result of this violent murder of the Russian Monarchy, there was a wave of fierce anti-Communism across America – the first US “Red Scare” 1919-1920. </a:t>
            </a:r>
            <a:r>
              <a:rPr lang="en-US" sz="2800" dirty="0"/>
              <a:t>US citizens were fearful that immigrants from Eastern Europe would attempt to make the US Government into a Communist one. </a:t>
            </a:r>
            <a:r>
              <a:rPr lang="en-US" sz="2800" b="1" dirty="0">
                <a:solidFill>
                  <a:srgbClr val="FF0000"/>
                </a:solidFill>
              </a:rPr>
              <a:t>Thousands of people who were “suspected Communists” were arrested and many Russian immigrants were returned to the USSR. </a:t>
            </a:r>
            <a:r>
              <a:rPr lang="en-US" sz="2800" dirty="0"/>
              <a:t>Largely calmed by 1920, the fear of Communism did not disappear completely.</a:t>
            </a:r>
          </a:p>
        </p:txBody>
      </p:sp>
      <p:pic>
        <p:nvPicPr>
          <p:cNvPr id="3074" name="Picture 2" descr="Red Scare | The First Amendment Encyclopedia">
            <a:extLst>
              <a:ext uri="{FF2B5EF4-FFF2-40B4-BE49-F238E27FC236}">
                <a16:creationId xmlns:a16="http://schemas.microsoft.com/office/drawing/2014/main" id="{FD69E446-F273-08AD-3B20-4C2E0E78F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452" y="164365"/>
            <a:ext cx="4619501" cy="652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0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cco &amp; Vanzetti: The Red Scare of 1919–1920 | Mass.gov">
            <a:extLst>
              <a:ext uri="{FF2B5EF4-FFF2-40B4-BE49-F238E27FC236}">
                <a16:creationId xmlns:a16="http://schemas.microsoft.com/office/drawing/2014/main" id="{A2DC83A5-9A18-DAE5-601E-F9239487F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40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2" y="1164134"/>
            <a:ext cx="6821213" cy="5693866"/>
          </a:xfrm>
          <a:prstGeom prst="rect">
            <a:avLst/>
          </a:prstGeom>
          <a:noFill/>
        </p:spPr>
        <p:txBody>
          <a:bodyPr wrap="square" rtlCol="0">
            <a:spAutoFit/>
          </a:bodyPr>
          <a:lstStyle/>
          <a:p>
            <a:r>
              <a:rPr lang="en-US" sz="2800" dirty="0"/>
              <a:t>The US fears of Communists forcing the US Government out of power were not without basis in reality. </a:t>
            </a:r>
            <a:r>
              <a:rPr lang="en-US" sz="2800" b="1" dirty="0"/>
              <a:t>Bolshevism in 1917 aimed to bring about a </a:t>
            </a:r>
            <a:r>
              <a:rPr lang="en-US" sz="2800" b="1" dirty="0">
                <a:solidFill>
                  <a:srgbClr val="FF0000"/>
                </a:solidFill>
              </a:rPr>
              <a:t>“World Revolution” </a:t>
            </a:r>
            <a:r>
              <a:rPr lang="en-US" sz="2800" b="1" dirty="0"/>
              <a:t>and to </a:t>
            </a:r>
            <a:r>
              <a:rPr lang="en-US" sz="2800" b="1" dirty="0">
                <a:solidFill>
                  <a:srgbClr val="FF0000"/>
                </a:solidFill>
              </a:rPr>
              <a:t>“Encourage others towards Communism.” </a:t>
            </a:r>
          </a:p>
          <a:p>
            <a:r>
              <a:rPr lang="en-US" sz="2800" dirty="0"/>
              <a:t>By contrast, the USA wanted the rest of the World to be Capitalist as this would help her trade and US Companies could become richer and richer. </a:t>
            </a:r>
            <a:r>
              <a:rPr lang="en-US" sz="2800" b="1" dirty="0"/>
              <a:t>Labor Unions, demanding fairer pay and more rights, soon became an easy target to tarnish members as “Reds” … even though Amendment 1 &amp; 14 guaranteed Freedoms &amp; Civil Rights for all Americans.</a:t>
            </a:r>
          </a:p>
        </p:txBody>
      </p:sp>
      <p:pic>
        <p:nvPicPr>
          <p:cNvPr id="5122" name="Picture 2" descr="First Red Scare | Oxford Research Encyclopedia of American History">
            <a:extLst>
              <a:ext uri="{FF2B5EF4-FFF2-40B4-BE49-F238E27FC236}">
                <a16:creationId xmlns:a16="http://schemas.microsoft.com/office/drawing/2014/main" id="{6ED2D1BD-09E3-E4BC-EEFB-8485AD583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23" y="152734"/>
            <a:ext cx="4998729" cy="655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0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2" y="1164134"/>
            <a:ext cx="6821213" cy="5262979"/>
          </a:xfrm>
          <a:prstGeom prst="rect">
            <a:avLst/>
          </a:prstGeom>
          <a:noFill/>
        </p:spPr>
        <p:txBody>
          <a:bodyPr wrap="square" rtlCol="0">
            <a:spAutoFit/>
          </a:bodyPr>
          <a:lstStyle/>
          <a:p>
            <a:r>
              <a:rPr lang="en-US" sz="2800" dirty="0"/>
              <a:t>In 1945, as WW2 neared its end, Eastern Europe was liberated from the Nazis by the Russian Red Army. </a:t>
            </a:r>
            <a:r>
              <a:rPr lang="en-US" sz="2800" b="1" dirty="0"/>
              <a:t>After ‘V.E. Day’ the Red Army remained in liberated countries and Feb-Jul 1945 saw Communist Governments established across Eastern Europe. </a:t>
            </a:r>
            <a:r>
              <a:rPr lang="en-US" sz="2800" dirty="0"/>
              <a:t>The USSR saw these as a </a:t>
            </a:r>
            <a:r>
              <a:rPr lang="en-US" sz="2800" b="1" dirty="0">
                <a:solidFill>
                  <a:srgbClr val="FF0000"/>
                </a:solidFill>
              </a:rPr>
              <a:t>“Buffer Zone” </a:t>
            </a:r>
            <a:r>
              <a:rPr lang="en-US" sz="2800" dirty="0"/>
              <a:t>protecting them from the West (25,000,000 Soviets had been slaughtered in WW2). The West saw these as </a:t>
            </a:r>
            <a:r>
              <a:rPr lang="en-US" sz="2800" b="1" dirty="0"/>
              <a:t>“Satellites of Soviet control” </a:t>
            </a:r>
            <a:r>
              <a:rPr lang="en-US" sz="2800" dirty="0"/>
              <a:t>and Winston Churchill claimed that an </a:t>
            </a:r>
            <a:r>
              <a:rPr lang="en-US" sz="2800" b="1" dirty="0">
                <a:solidFill>
                  <a:srgbClr val="FF0000"/>
                </a:solidFill>
              </a:rPr>
              <a:t>“Iron Curtain” </a:t>
            </a:r>
            <a:r>
              <a:rPr lang="en-US" sz="2800" dirty="0"/>
              <a:t>had descended over Eastern Europe in 1946.</a:t>
            </a:r>
          </a:p>
        </p:txBody>
      </p:sp>
      <p:pic>
        <p:nvPicPr>
          <p:cNvPr id="6146" name="Picture 2" descr="Winston Churchill's Iron Curtain: From Russia with Labour | All About  History">
            <a:extLst>
              <a:ext uri="{FF2B5EF4-FFF2-40B4-BE49-F238E27FC236}">
                <a16:creationId xmlns:a16="http://schemas.microsoft.com/office/drawing/2014/main" id="{21362ACB-EAAB-563A-8795-05FF786E0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45" y="1164133"/>
            <a:ext cx="5249363" cy="526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35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ld War cartoon on Iron Curtain | Social Studies and History Teacher's Blog">
            <a:extLst>
              <a:ext uri="{FF2B5EF4-FFF2-40B4-BE49-F238E27FC236}">
                <a16:creationId xmlns:a16="http://schemas.microsoft.com/office/drawing/2014/main" id="{9617B006-0EE4-23DE-716B-E8B94FBB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88" y="-1"/>
            <a:ext cx="6199994" cy="67689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Iron Curtain">
            <a:extLst>
              <a:ext uri="{FF2B5EF4-FFF2-40B4-BE49-F238E27FC236}">
                <a16:creationId xmlns:a16="http://schemas.microsoft.com/office/drawing/2014/main" id="{3BDD4725-21A1-2FE3-3EC6-C62458B8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141" y="-1"/>
            <a:ext cx="5613064" cy="686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276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A0756-3046-D244-8F63-324BB9DE803D}"/>
              </a:ext>
            </a:extLst>
          </p:cNvPr>
          <p:cNvPicPr>
            <a:picLocks noChangeAspect="1"/>
          </p:cNvPicPr>
          <p:nvPr/>
        </p:nvPicPr>
        <p:blipFill>
          <a:blip r:embed="rId2"/>
          <a:stretch>
            <a:fillRect/>
          </a:stretch>
        </p:blipFill>
        <p:spPr>
          <a:xfrm>
            <a:off x="38050" y="87587"/>
            <a:ext cx="3015359" cy="2393142"/>
          </a:xfrm>
          <a:prstGeom prst="rect">
            <a:avLst/>
          </a:prstGeom>
        </p:spPr>
      </p:pic>
      <p:pic>
        <p:nvPicPr>
          <p:cNvPr id="6" name="Picture 5">
            <a:extLst>
              <a:ext uri="{FF2B5EF4-FFF2-40B4-BE49-F238E27FC236}">
                <a16:creationId xmlns:a16="http://schemas.microsoft.com/office/drawing/2014/main" id="{07A10ACB-61F7-814D-A3BF-5DD654D61D9B}"/>
              </a:ext>
            </a:extLst>
          </p:cNvPr>
          <p:cNvPicPr>
            <a:picLocks noChangeAspect="1"/>
          </p:cNvPicPr>
          <p:nvPr/>
        </p:nvPicPr>
        <p:blipFill>
          <a:blip r:embed="rId3"/>
          <a:stretch>
            <a:fillRect/>
          </a:stretch>
        </p:blipFill>
        <p:spPr>
          <a:xfrm>
            <a:off x="3148031" y="87587"/>
            <a:ext cx="2937039" cy="2375129"/>
          </a:xfrm>
          <a:prstGeom prst="rect">
            <a:avLst/>
          </a:prstGeom>
        </p:spPr>
      </p:pic>
      <p:pic>
        <p:nvPicPr>
          <p:cNvPr id="7" name="Picture 6">
            <a:extLst>
              <a:ext uri="{FF2B5EF4-FFF2-40B4-BE49-F238E27FC236}">
                <a16:creationId xmlns:a16="http://schemas.microsoft.com/office/drawing/2014/main" id="{CA94B62B-CA04-484C-BD9F-729F62985807}"/>
              </a:ext>
            </a:extLst>
          </p:cNvPr>
          <p:cNvPicPr>
            <a:picLocks noChangeAspect="1"/>
          </p:cNvPicPr>
          <p:nvPr/>
        </p:nvPicPr>
        <p:blipFill>
          <a:blip r:embed="rId4"/>
          <a:stretch>
            <a:fillRect/>
          </a:stretch>
        </p:blipFill>
        <p:spPr>
          <a:xfrm>
            <a:off x="38051" y="2564525"/>
            <a:ext cx="3160109" cy="4205888"/>
          </a:xfrm>
          <a:prstGeom prst="rect">
            <a:avLst/>
          </a:prstGeom>
        </p:spPr>
      </p:pic>
      <p:pic>
        <p:nvPicPr>
          <p:cNvPr id="8" name="Picture 7">
            <a:extLst>
              <a:ext uri="{FF2B5EF4-FFF2-40B4-BE49-F238E27FC236}">
                <a16:creationId xmlns:a16="http://schemas.microsoft.com/office/drawing/2014/main" id="{3B298BC6-F586-0044-A5E9-E95DB6C24852}"/>
              </a:ext>
            </a:extLst>
          </p:cNvPr>
          <p:cNvPicPr>
            <a:picLocks noChangeAspect="1"/>
          </p:cNvPicPr>
          <p:nvPr/>
        </p:nvPicPr>
        <p:blipFill>
          <a:blip r:embed="rId5"/>
          <a:stretch>
            <a:fillRect/>
          </a:stretch>
        </p:blipFill>
        <p:spPr>
          <a:xfrm>
            <a:off x="3302745" y="2564525"/>
            <a:ext cx="2044038" cy="1979561"/>
          </a:xfrm>
          <a:prstGeom prst="rect">
            <a:avLst/>
          </a:prstGeom>
        </p:spPr>
      </p:pic>
      <p:pic>
        <p:nvPicPr>
          <p:cNvPr id="11" name="Picture 10">
            <a:extLst>
              <a:ext uri="{FF2B5EF4-FFF2-40B4-BE49-F238E27FC236}">
                <a16:creationId xmlns:a16="http://schemas.microsoft.com/office/drawing/2014/main" id="{89D086B0-2715-1F46-A132-C087D12422D9}"/>
              </a:ext>
            </a:extLst>
          </p:cNvPr>
          <p:cNvPicPr>
            <a:picLocks noChangeAspect="1"/>
          </p:cNvPicPr>
          <p:nvPr/>
        </p:nvPicPr>
        <p:blipFill>
          <a:blip r:embed="rId6"/>
          <a:stretch>
            <a:fillRect/>
          </a:stretch>
        </p:blipFill>
        <p:spPr>
          <a:xfrm>
            <a:off x="3302745" y="4645896"/>
            <a:ext cx="2730013" cy="2124518"/>
          </a:xfrm>
          <a:prstGeom prst="rect">
            <a:avLst/>
          </a:prstGeom>
        </p:spPr>
      </p:pic>
      <p:pic>
        <p:nvPicPr>
          <p:cNvPr id="14" name="Picture 13">
            <a:extLst>
              <a:ext uri="{FF2B5EF4-FFF2-40B4-BE49-F238E27FC236}">
                <a16:creationId xmlns:a16="http://schemas.microsoft.com/office/drawing/2014/main" id="{27EE7B0C-13CA-014F-B690-21D4A89EBA57}"/>
              </a:ext>
            </a:extLst>
          </p:cNvPr>
          <p:cNvPicPr>
            <a:picLocks noChangeAspect="1"/>
          </p:cNvPicPr>
          <p:nvPr/>
        </p:nvPicPr>
        <p:blipFill>
          <a:blip r:embed="rId7"/>
          <a:stretch>
            <a:fillRect/>
          </a:stretch>
        </p:blipFill>
        <p:spPr>
          <a:xfrm>
            <a:off x="6179692" y="87586"/>
            <a:ext cx="3560573" cy="2375129"/>
          </a:xfrm>
          <a:prstGeom prst="rect">
            <a:avLst/>
          </a:prstGeom>
        </p:spPr>
      </p:pic>
      <p:pic>
        <p:nvPicPr>
          <p:cNvPr id="15" name="Picture 14">
            <a:extLst>
              <a:ext uri="{FF2B5EF4-FFF2-40B4-BE49-F238E27FC236}">
                <a16:creationId xmlns:a16="http://schemas.microsoft.com/office/drawing/2014/main" id="{8C75FF8B-FAE0-7D4F-A875-7D86488350A6}"/>
              </a:ext>
            </a:extLst>
          </p:cNvPr>
          <p:cNvPicPr>
            <a:picLocks noChangeAspect="1"/>
          </p:cNvPicPr>
          <p:nvPr/>
        </p:nvPicPr>
        <p:blipFill rotWithShape="1">
          <a:blip r:embed="rId8"/>
          <a:srcRect l="7010"/>
          <a:stretch/>
        </p:blipFill>
        <p:spPr>
          <a:xfrm>
            <a:off x="8884622" y="2564525"/>
            <a:ext cx="3269327" cy="1979561"/>
          </a:xfrm>
          <a:prstGeom prst="rect">
            <a:avLst/>
          </a:prstGeom>
        </p:spPr>
      </p:pic>
      <p:pic>
        <p:nvPicPr>
          <p:cNvPr id="16" name="Picture 15">
            <a:extLst>
              <a:ext uri="{FF2B5EF4-FFF2-40B4-BE49-F238E27FC236}">
                <a16:creationId xmlns:a16="http://schemas.microsoft.com/office/drawing/2014/main" id="{1D959794-6319-0D4C-9C19-D117594B55A6}"/>
              </a:ext>
            </a:extLst>
          </p:cNvPr>
          <p:cNvPicPr>
            <a:picLocks noChangeAspect="1"/>
          </p:cNvPicPr>
          <p:nvPr/>
        </p:nvPicPr>
        <p:blipFill>
          <a:blip r:embed="rId9"/>
          <a:stretch>
            <a:fillRect/>
          </a:stretch>
        </p:blipFill>
        <p:spPr>
          <a:xfrm>
            <a:off x="6153378" y="4645895"/>
            <a:ext cx="2926114" cy="2124518"/>
          </a:xfrm>
          <a:prstGeom prst="rect">
            <a:avLst/>
          </a:prstGeom>
        </p:spPr>
      </p:pic>
      <p:pic>
        <p:nvPicPr>
          <p:cNvPr id="17" name="Picture 16">
            <a:extLst>
              <a:ext uri="{FF2B5EF4-FFF2-40B4-BE49-F238E27FC236}">
                <a16:creationId xmlns:a16="http://schemas.microsoft.com/office/drawing/2014/main" id="{17C32295-B3A5-7847-9910-784FC4133A22}"/>
              </a:ext>
            </a:extLst>
          </p:cNvPr>
          <p:cNvPicPr>
            <a:picLocks noChangeAspect="1"/>
          </p:cNvPicPr>
          <p:nvPr/>
        </p:nvPicPr>
        <p:blipFill>
          <a:blip r:embed="rId10"/>
          <a:stretch>
            <a:fillRect/>
          </a:stretch>
        </p:blipFill>
        <p:spPr>
          <a:xfrm>
            <a:off x="9796366" y="96593"/>
            <a:ext cx="2357584" cy="2366122"/>
          </a:xfrm>
          <a:prstGeom prst="rect">
            <a:avLst/>
          </a:prstGeom>
        </p:spPr>
      </p:pic>
      <p:pic>
        <p:nvPicPr>
          <p:cNvPr id="18" name="Picture 17">
            <a:extLst>
              <a:ext uri="{FF2B5EF4-FFF2-40B4-BE49-F238E27FC236}">
                <a16:creationId xmlns:a16="http://schemas.microsoft.com/office/drawing/2014/main" id="{6B59C3BD-A82F-C847-87E5-3E8C1D7B79F4}"/>
              </a:ext>
            </a:extLst>
          </p:cNvPr>
          <p:cNvPicPr>
            <a:picLocks noChangeAspect="1"/>
          </p:cNvPicPr>
          <p:nvPr/>
        </p:nvPicPr>
        <p:blipFill>
          <a:blip r:embed="rId11"/>
          <a:stretch>
            <a:fillRect/>
          </a:stretch>
        </p:blipFill>
        <p:spPr>
          <a:xfrm>
            <a:off x="5389086" y="2564526"/>
            <a:ext cx="3390570" cy="1992740"/>
          </a:xfrm>
          <a:prstGeom prst="rect">
            <a:avLst/>
          </a:prstGeom>
        </p:spPr>
      </p:pic>
      <p:pic>
        <p:nvPicPr>
          <p:cNvPr id="19" name="Picture 18">
            <a:extLst>
              <a:ext uri="{FF2B5EF4-FFF2-40B4-BE49-F238E27FC236}">
                <a16:creationId xmlns:a16="http://schemas.microsoft.com/office/drawing/2014/main" id="{3994D5FA-12A2-E74D-96C2-2182E3B7742E}"/>
              </a:ext>
            </a:extLst>
          </p:cNvPr>
          <p:cNvPicPr>
            <a:picLocks noChangeAspect="1"/>
          </p:cNvPicPr>
          <p:nvPr/>
        </p:nvPicPr>
        <p:blipFill rotWithShape="1">
          <a:blip r:embed="rId12"/>
          <a:srcRect l="21064"/>
          <a:stretch/>
        </p:blipFill>
        <p:spPr>
          <a:xfrm>
            <a:off x="9200111" y="4636889"/>
            <a:ext cx="2926114" cy="212451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2" y="1164134"/>
            <a:ext cx="6821213" cy="5693866"/>
          </a:xfrm>
          <a:prstGeom prst="rect">
            <a:avLst/>
          </a:prstGeom>
          <a:noFill/>
        </p:spPr>
        <p:txBody>
          <a:bodyPr wrap="square" rtlCol="0">
            <a:spAutoFit/>
          </a:bodyPr>
          <a:lstStyle/>
          <a:p>
            <a:r>
              <a:rPr lang="en-US" sz="2800" dirty="0"/>
              <a:t>The development of the atomic bomb, with the USA successfully testing one on 16 July 1945, was the decisive factor in developing a Cold War. </a:t>
            </a:r>
            <a:r>
              <a:rPr lang="en-US" sz="2800" b="1" dirty="0"/>
              <a:t>Dropping atomic bombs on Japan on 6 Aug &amp; 9 Aug 1945, the USA not only sought to bring about V.J. day but also to warn the USSR that they had won the Arms Race and edged ahead of the USSR as now a deadly weaponized Superpower. </a:t>
            </a:r>
            <a:r>
              <a:rPr lang="en-US" sz="2800" dirty="0"/>
              <a:t>Stalin was determined to catch up with Truman and immediately boosted the Soviet atomic research </a:t>
            </a:r>
            <a:r>
              <a:rPr lang="en-US" sz="2800" dirty="0" err="1"/>
              <a:t>programme</a:t>
            </a:r>
            <a:r>
              <a:rPr lang="en-US" sz="2800" dirty="0"/>
              <a:t> with money &amp; men; </a:t>
            </a:r>
            <a:r>
              <a:rPr lang="en-US" sz="2800" b="1" dirty="0">
                <a:solidFill>
                  <a:srgbClr val="FF0000"/>
                </a:solidFill>
              </a:rPr>
              <a:t>scientists in the USSR and spies in the USA.</a:t>
            </a:r>
          </a:p>
        </p:txBody>
      </p:sp>
      <p:pic>
        <p:nvPicPr>
          <p:cNvPr id="8194" name="Picture 2" descr="3a_British cartoon by David Lowe, 1946, Truman negotiates with Attlee and  Stalin while keeping the atomic bomb firmly in American hands - Peace  History">
            <a:extLst>
              <a:ext uri="{FF2B5EF4-FFF2-40B4-BE49-F238E27FC236}">
                <a16:creationId xmlns:a16="http://schemas.microsoft.com/office/drawing/2014/main" id="{07DF7829-5991-F1C3-9380-E5ABEB04A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2705" y="0"/>
            <a:ext cx="5090556" cy="670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854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64134"/>
            <a:ext cx="5879921" cy="5693866"/>
          </a:xfrm>
          <a:prstGeom prst="rect">
            <a:avLst/>
          </a:prstGeom>
          <a:noFill/>
        </p:spPr>
        <p:txBody>
          <a:bodyPr wrap="square" rtlCol="0">
            <a:spAutoFit/>
          </a:bodyPr>
          <a:lstStyle/>
          <a:p>
            <a:r>
              <a:rPr lang="en-US" sz="2800" dirty="0"/>
              <a:t>In 1946, Greek Communists tried to overthrow the Government and was encouraged to do so by the USSR. This was seen by the USA as part of the anticipated </a:t>
            </a:r>
            <a:r>
              <a:rPr lang="en-US" sz="2800" b="1" dirty="0">
                <a:solidFill>
                  <a:srgbClr val="FF0000"/>
                </a:solidFill>
              </a:rPr>
              <a:t>“Communist takeover of Europe” </a:t>
            </a:r>
            <a:r>
              <a:rPr lang="en-US" sz="2800" dirty="0"/>
              <a:t>so they sent money &amp; men to stop the Greek Government falling. </a:t>
            </a:r>
            <a:r>
              <a:rPr lang="en-US" sz="2800" b="1" dirty="0"/>
              <a:t>From 1946-1949, the USA propped up the anti-Communists &amp; the struggling British forces in Greece until the Communists finally accepted defeat on 16 Oct. 1949.</a:t>
            </a:r>
            <a:r>
              <a:rPr lang="en-US" sz="2800" dirty="0"/>
              <a:t> The USA had seen how their intervention could help.</a:t>
            </a:r>
          </a:p>
        </p:txBody>
      </p:sp>
      <p:pic>
        <p:nvPicPr>
          <p:cNvPr id="9218" name="Picture 2" descr="The Kids Want Communism — The Greek Civil War (1946-1949)">
            <a:extLst>
              <a:ext uri="{FF2B5EF4-FFF2-40B4-BE49-F238E27FC236}">
                <a16:creationId xmlns:a16="http://schemas.microsoft.com/office/drawing/2014/main" id="{C66779EE-368B-72F9-1B2C-79C0A91C5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1" r="2376"/>
          <a:stretch/>
        </p:blipFill>
        <p:spPr bwMode="auto">
          <a:xfrm>
            <a:off x="6096000" y="1164135"/>
            <a:ext cx="6020790" cy="554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169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320635" y="353085"/>
            <a:ext cx="11697194" cy="4777055"/>
          </a:xfrm>
          <a:solidFill>
            <a:srgbClr val="FFC000"/>
          </a:solidFill>
        </p:spPr>
        <p:txBody>
          <a:bodyPr>
            <a:noAutofit/>
          </a:bodyPr>
          <a:lstStyle/>
          <a:p>
            <a:pPr marL="0" indent="0" algn="ctr">
              <a:buNone/>
            </a:pPr>
            <a:r>
              <a:rPr lang="en-US" sz="4800" b="1" dirty="0"/>
              <a:t>“Today, nearly every nation must choose between opposing ways of life. I believe the US must support peoples resisting attempted control by armed minorities or outside pressures. I believe our help should be mainly economic aid to restore economic stability and orderly political progress.”</a:t>
            </a:r>
          </a:p>
        </p:txBody>
      </p:sp>
      <p:sp>
        <p:nvSpPr>
          <p:cNvPr id="4" name="TextBox 3">
            <a:extLst>
              <a:ext uri="{FF2B5EF4-FFF2-40B4-BE49-F238E27FC236}">
                <a16:creationId xmlns:a16="http://schemas.microsoft.com/office/drawing/2014/main" id="{B44F46C0-AC4C-7A6B-7043-B7D8522AD21D}"/>
              </a:ext>
            </a:extLst>
          </p:cNvPr>
          <p:cNvSpPr txBox="1"/>
          <p:nvPr/>
        </p:nvSpPr>
        <p:spPr>
          <a:xfrm>
            <a:off x="1674421" y="5260769"/>
            <a:ext cx="8910572" cy="584775"/>
          </a:xfrm>
          <a:prstGeom prst="rect">
            <a:avLst/>
          </a:prstGeom>
          <a:solidFill>
            <a:srgbClr val="FFFF00"/>
          </a:solidFill>
        </p:spPr>
        <p:txBody>
          <a:bodyPr wrap="square" rtlCol="0">
            <a:spAutoFit/>
          </a:bodyPr>
          <a:lstStyle/>
          <a:p>
            <a:pPr algn="ctr"/>
            <a:r>
              <a:rPr lang="en-US" sz="3200" b="1" dirty="0"/>
              <a:t>From President Truman’s Speech, 12</a:t>
            </a:r>
            <a:r>
              <a:rPr lang="en-US" sz="3200" b="1" baseline="30000" dirty="0"/>
              <a:t>th</a:t>
            </a:r>
            <a:r>
              <a:rPr lang="en-US" sz="3200" b="1" dirty="0"/>
              <a:t> March 1947</a:t>
            </a:r>
          </a:p>
        </p:txBody>
      </p:sp>
      <p:sp>
        <p:nvSpPr>
          <p:cNvPr id="5" name="TextBox 4">
            <a:extLst>
              <a:ext uri="{FF2B5EF4-FFF2-40B4-BE49-F238E27FC236}">
                <a16:creationId xmlns:a16="http://schemas.microsoft.com/office/drawing/2014/main" id="{E7E813F0-026C-4606-A741-146796EADB0D}"/>
              </a:ext>
            </a:extLst>
          </p:cNvPr>
          <p:cNvSpPr txBox="1"/>
          <p:nvPr/>
        </p:nvSpPr>
        <p:spPr>
          <a:xfrm>
            <a:off x="162304" y="6171208"/>
            <a:ext cx="11934806" cy="430887"/>
          </a:xfrm>
          <a:prstGeom prst="rect">
            <a:avLst/>
          </a:prstGeom>
          <a:noFill/>
        </p:spPr>
        <p:txBody>
          <a:bodyPr wrap="none" rtlCol="0">
            <a:spAutoFit/>
          </a:bodyPr>
          <a:lstStyle/>
          <a:p>
            <a:r>
              <a:rPr lang="en-US" sz="2200" b="1" dirty="0">
                <a:solidFill>
                  <a:srgbClr val="FF0000"/>
                </a:solidFill>
              </a:rPr>
              <a:t>How do you think this speech would be received in Moscow? How would it be received in Budapest?</a:t>
            </a:r>
          </a:p>
        </p:txBody>
      </p:sp>
    </p:spTree>
    <p:extLst>
      <p:ext uri="{BB962C8B-B14F-4D97-AF65-F5344CB8AC3E}">
        <p14:creationId xmlns:p14="http://schemas.microsoft.com/office/powerpoint/2010/main" val="53475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0" y="1164134"/>
            <a:ext cx="6556815" cy="5693866"/>
          </a:xfrm>
          <a:prstGeom prst="rect">
            <a:avLst/>
          </a:prstGeom>
          <a:noFill/>
        </p:spPr>
        <p:txBody>
          <a:bodyPr wrap="square" rtlCol="0">
            <a:spAutoFit/>
          </a:bodyPr>
          <a:lstStyle/>
          <a:p>
            <a:r>
              <a:rPr lang="en-US" sz="2800" dirty="0"/>
              <a:t>To prevent European countries becoming Communist, President Truman announced the </a:t>
            </a:r>
            <a:r>
              <a:rPr lang="en-US" sz="2800" b="1" dirty="0">
                <a:solidFill>
                  <a:srgbClr val="FF0000"/>
                </a:solidFill>
              </a:rPr>
              <a:t>“Truman Doctrine” </a:t>
            </a:r>
            <a:r>
              <a:rPr lang="en-US" sz="2800" b="1" dirty="0"/>
              <a:t>– a US promise to support any nation resisting takeover by other nations. </a:t>
            </a:r>
            <a:r>
              <a:rPr lang="en-US" sz="2800" dirty="0"/>
              <a:t>This was a clear dig at the USSR’s attitude in Europe and a pretty obvious attempt to offer any country fearing Communist takeover aid to resist. </a:t>
            </a:r>
            <a:r>
              <a:rPr lang="en-US" sz="2800" b="1" dirty="0"/>
              <a:t>The Marshall Plan followed – an economic aid package, millions of dollars, to solve financial problems that were likely to see a nation fall under communist control. </a:t>
            </a:r>
            <a:r>
              <a:rPr lang="en-US" sz="2800" dirty="0"/>
              <a:t>The USSR barred its satellites taking US aid.</a:t>
            </a:r>
          </a:p>
        </p:txBody>
      </p:sp>
      <p:pic>
        <p:nvPicPr>
          <p:cNvPr id="10242" name="Picture 2" descr="Online Exhibition - For European Recovery: The Fiftieth Anniversary of the Marshall  Plan | Exhibitions - Library of Congress">
            <a:extLst>
              <a:ext uri="{FF2B5EF4-FFF2-40B4-BE49-F238E27FC236}">
                <a16:creationId xmlns:a16="http://schemas.microsoft.com/office/drawing/2014/main" id="{865E0D55-586E-3D5D-89F4-748FE8BB0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2705" y="75193"/>
            <a:ext cx="5091373" cy="6552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EF107A-5530-38B9-9916-1865A60D1664}"/>
              </a:ext>
            </a:extLst>
          </p:cNvPr>
          <p:cNvSpPr txBox="1"/>
          <p:nvPr/>
        </p:nvSpPr>
        <p:spPr>
          <a:xfrm>
            <a:off x="7807973" y="5771409"/>
            <a:ext cx="3280835" cy="584775"/>
          </a:xfrm>
          <a:prstGeom prst="rect">
            <a:avLst/>
          </a:prstGeom>
          <a:solidFill>
            <a:srgbClr val="FFFF00"/>
          </a:solidFill>
        </p:spPr>
        <p:txBody>
          <a:bodyPr wrap="none" rtlCol="0">
            <a:spAutoFit/>
          </a:bodyPr>
          <a:lstStyle/>
          <a:p>
            <a:r>
              <a:rPr lang="en-US" sz="3200" b="1" dirty="0"/>
              <a:t>CAN HE BLOCK IT?</a:t>
            </a:r>
          </a:p>
        </p:txBody>
      </p:sp>
    </p:spTree>
    <p:extLst>
      <p:ext uri="{BB962C8B-B14F-4D97-AF65-F5344CB8AC3E}">
        <p14:creationId xmlns:p14="http://schemas.microsoft.com/office/powerpoint/2010/main" val="3882688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olitical cartoon by Leslie Gilbert Illingworth depicting the Eastern  Bloc's reaction towards the Marshall Plan, March 1948 : r/PropagandaPosters">
            <a:extLst>
              <a:ext uri="{FF2B5EF4-FFF2-40B4-BE49-F238E27FC236}">
                <a16:creationId xmlns:a16="http://schemas.microsoft.com/office/drawing/2014/main" id="{04A6CA1E-88DB-732A-5E25-76AF99619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43" y="107950"/>
            <a:ext cx="10580914" cy="664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65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554242" y="255905"/>
            <a:ext cx="11150930" cy="4777055"/>
          </a:xfrm>
          <a:solidFill>
            <a:srgbClr val="FFC000"/>
          </a:solidFill>
        </p:spPr>
        <p:txBody>
          <a:bodyPr>
            <a:noAutofit/>
          </a:bodyPr>
          <a:lstStyle/>
          <a:p>
            <a:pPr marL="0" indent="0" algn="ctr">
              <a:buNone/>
            </a:pPr>
            <a:r>
              <a:rPr lang="en-US" sz="3900" b="1" dirty="0"/>
              <a:t>‘Even though there was pressure on Truman at home, he did deliberately exaggerate the threat of Communism to get support for his policy in Greece and to get the Truman Doctrine passed. He and Secretary of State, Dean Acheson, exploited the Soviet threat as they wanted the US to take a more active and forceful role in the world. This included “getting tough with Russia” as Truman put it in 1946. It was time, he said, to stop babysitting the Soviets.’</a:t>
            </a:r>
          </a:p>
        </p:txBody>
      </p:sp>
      <p:sp>
        <p:nvSpPr>
          <p:cNvPr id="4" name="TextBox 3">
            <a:extLst>
              <a:ext uri="{FF2B5EF4-FFF2-40B4-BE49-F238E27FC236}">
                <a16:creationId xmlns:a16="http://schemas.microsoft.com/office/drawing/2014/main" id="{B44F46C0-AC4C-7A6B-7043-B7D8522AD21D}"/>
              </a:ext>
            </a:extLst>
          </p:cNvPr>
          <p:cNvSpPr txBox="1"/>
          <p:nvPr/>
        </p:nvSpPr>
        <p:spPr>
          <a:xfrm>
            <a:off x="2926591" y="5309696"/>
            <a:ext cx="6583009" cy="584775"/>
          </a:xfrm>
          <a:prstGeom prst="rect">
            <a:avLst/>
          </a:prstGeom>
          <a:solidFill>
            <a:srgbClr val="FFFF00"/>
          </a:solidFill>
        </p:spPr>
        <p:txBody>
          <a:bodyPr wrap="square" rtlCol="0">
            <a:spAutoFit/>
          </a:bodyPr>
          <a:lstStyle/>
          <a:p>
            <a:pPr algn="ctr"/>
            <a:r>
              <a:rPr lang="en-US" sz="3200" b="1" dirty="0"/>
              <a:t>From a Modern History Textbook</a:t>
            </a:r>
          </a:p>
        </p:txBody>
      </p:sp>
      <p:sp>
        <p:nvSpPr>
          <p:cNvPr id="5" name="TextBox 4">
            <a:extLst>
              <a:ext uri="{FF2B5EF4-FFF2-40B4-BE49-F238E27FC236}">
                <a16:creationId xmlns:a16="http://schemas.microsoft.com/office/drawing/2014/main" id="{E7E813F0-026C-4606-A741-146796EADB0D}"/>
              </a:ext>
            </a:extLst>
          </p:cNvPr>
          <p:cNvSpPr txBox="1"/>
          <p:nvPr/>
        </p:nvSpPr>
        <p:spPr>
          <a:xfrm>
            <a:off x="162304" y="6171208"/>
            <a:ext cx="12111585" cy="430887"/>
          </a:xfrm>
          <a:prstGeom prst="rect">
            <a:avLst/>
          </a:prstGeom>
          <a:noFill/>
        </p:spPr>
        <p:txBody>
          <a:bodyPr wrap="none" rtlCol="0">
            <a:spAutoFit/>
          </a:bodyPr>
          <a:lstStyle/>
          <a:p>
            <a:r>
              <a:rPr lang="en-US" sz="2200" b="1" dirty="0"/>
              <a:t>What impression does the author give about the US Government and the threat of Communism? </a:t>
            </a:r>
            <a:r>
              <a:rPr lang="en-US" sz="2200" b="1" dirty="0">
                <a:solidFill>
                  <a:srgbClr val="FF0000"/>
                </a:solidFill>
              </a:rPr>
              <a:t>(6m)</a:t>
            </a:r>
          </a:p>
        </p:txBody>
      </p:sp>
    </p:spTree>
    <p:extLst>
      <p:ext uri="{BB962C8B-B14F-4D97-AF65-F5344CB8AC3E}">
        <p14:creationId xmlns:p14="http://schemas.microsoft.com/office/powerpoint/2010/main" val="4098172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0" y="1164134"/>
            <a:ext cx="8112484" cy="5693866"/>
          </a:xfrm>
          <a:prstGeom prst="rect">
            <a:avLst/>
          </a:prstGeom>
          <a:noFill/>
        </p:spPr>
        <p:txBody>
          <a:bodyPr wrap="square" rtlCol="0">
            <a:spAutoFit/>
          </a:bodyPr>
          <a:lstStyle/>
          <a:p>
            <a:r>
              <a:rPr lang="en-US" sz="2800" b="1" dirty="0"/>
              <a:t>The Cold War looked like it might turn into Hot War in Germany, 1948-1949. </a:t>
            </a:r>
            <a:r>
              <a:rPr lang="en-US" sz="2800" dirty="0"/>
              <a:t>The Allies controlled 4 zones of Germany, 1945, (Berlin, sat in the Soviet sector, was also divided into 4 zones). In 1946, the West’s 3 zones combined to form West Germany and, by 1948, there were signs of recovery from WW2 in West Germany … proving that West was best! </a:t>
            </a:r>
            <a:r>
              <a:rPr lang="en-US" sz="2800" b="1" dirty="0"/>
              <a:t>In June 1948, Stalin blockaded all of Berlin &amp; cut off all supply lines by road, rail &amp; canal. </a:t>
            </a:r>
            <a:r>
              <a:rPr lang="en-US" sz="2800" dirty="0"/>
              <a:t>Truman used airports in each Allied zone so that supplies got through (1,500 planes per day) &amp; Stalin was dared to shoot these down … but didn’t … and, in May 1949, Stalin reopened blocked routes &amp; denied the moral defeat via propaganda.</a:t>
            </a:r>
          </a:p>
        </p:txBody>
      </p:sp>
      <p:pic>
        <p:nvPicPr>
          <p:cNvPr id="12290" name="Picture 2" descr="Cartoon by Shepard on the issues surrounding the airlift to ...">
            <a:extLst>
              <a:ext uri="{FF2B5EF4-FFF2-40B4-BE49-F238E27FC236}">
                <a16:creationId xmlns:a16="http://schemas.microsoft.com/office/drawing/2014/main" id="{6A17C40C-CE2D-AC8E-8911-484876064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620" y="178482"/>
            <a:ext cx="4108450" cy="667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89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S.912.A.6.10 Early Cold War 1945 - 1950">
            <a:extLst>
              <a:ext uri="{FF2B5EF4-FFF2-40B4-BE49-F238E27FC236}">
                <a16:creationId xmlns:a16="http://schemas.microsoft.com/office/drawing/2014/main" id="{5BCABCED-BB07-580B-6DC0-A1F729DEFD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37" t="2869" r="3836" b="3510"/>
          <a:stretch/>
        </p:blipFill>
        <p:spPr bwMode="auto">
          <a:xfrm>
            <a:off x="5629564" y="130958"/>
            <a:ext cx="6445286" cy="657429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erlin Blockade and Airlift | Sutori">
            <a:extLst>
              <a:ext uri="{FF2B5EF4-FFF2-40B4-BE49-F238E27FC236}">
                <a16:creationId xmlns:a16="http://schemas.microsoft.com/office/drawing/2014/main" id="{FB1141A9-9DCE-93F8-C1DF-2A376C3C7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9" y="130958"/>
            <a:ext cx="5384800" cy="657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85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89" y="1164134"/>
            <a:ext cx="7673098" cy="5693866"/>
          </a:xfrm>
          <a:prstGeom prst="rect">
            <a:avLst/>
          </a:prstGeom>
          <a:noFill/>
        </p:spPr>
        <p:txBody>
          <a:bodyPr wrap="square" rtlCol="0">
            <a:spAutoFit/>
          </a:bodyPr>
          <a:lstStyle/>
          <a:p>
            <a:r>
              <a:rPr lang="en-US" sz="2800" dirty="0"/>
              <a:t>Events in Europe 1949-1950 convinced many Americans – including many in the US Govt – that the USSR wanted World domination. Soviet support was clear in the Chinese Civil War &amp; the Korean War. </a:t>
            </a:r>
            <a:r>
              <a:rPr lang="en-US" sz="2800" b="1" dirty="0"/>
              <a:t>China fell to Communism in 1949, uprisings in Malaya, Indonesia, Burma &amp; the Philippines, then 1950-53 Korea became another satellite state spot for “hot war”; USSR supporting North Korea &amp; USA the South. </a:t>
            </a:r>
            <a:r>
              <a:rPr lang="en-US" sz="2800" dirty="0"/>
              <a:t>Neither side made noteworthy gains, although the South took a few miles above the 38</a:t>
            </a:r>
            <a:r>
              <a:rPr lang="en-US" sz="2800" baseline="30000" dirty="0"/>
              <a:t>th</a:t>
            </a:r>
            <a:r>
              <a:rPr lang="en-US" sz="2800" dirty="0"/>
              <a:t> Parallel. </a:t>
            </a:r>
            <a:r>
              <a:rPr lang="en-US" sz="2800" b="1" dirty="0"/>
              <a:t>More worrying for the USA, in August 1949, the USSR successfully tested an atomic bomb. </a:t>
            </a:r>
            <a:r>
              <a:rPr lang="en-US" sz="2800" dirty="0"/>
              <a:t>The USA’s advantage evaporated.</a:t>
            </a:r>
          </a:p>
        </p:txBody>
      </p:sp>
      <p:pic>
        <p:nvPicPr>
          <p:cNvPr id="14338" name="Picture 2" descr="Atomic bombs in the East and in the West - Strange: they look like twins!''  - Swiss cartoon from ''Nebelspalter'' magazine (artist: Gregor  Rabinovitch), October 1949 : r/PropagandaPosters">
            <a:extLst>
              <a:ext uri="{FF2B5EF4-FFF2-40B4-BE49-F238E27FC236}">
                <a16:creationId xmlns:a16="http://schemas.microsoft.com/office/drawing/2014/main" id="{F5CE6F5C-FD87-545E-D8CD-127FFC2E82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3150" r="3593" b="9456"/>
          <a:stretch/>
        </p:blipFill>
        <p:spPr bwMode="auto">
          <a:xfrm>
            <a:off x="7754587" y="152734"/>
            <a:ext cx="4404968" cy="659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51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Domino Theory in Retrospect - Veterans Breakfast Club">
            <a:extLst>
              <a:ext uri="{FF2B5EF4-FFF2-40B4-BE49-F238E27FC236}">
                <a16:creationId xmlns:a16="http://schemas.microsoft.com/office/drawing/2014/main" id="{2E6CEC87-8B68-57CF-1368-52FBDE7D3B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55"/>
          <a:stretch/>
        </p:blipFill>
        <p:spPr bwMode="auto">
          <a:xfrm>
            <a:off x="0" y="242887"/>
            <a:ext cx="12192000" cy="59903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CB25F6-1F0A-9245-3F7C-C4EE116DAA20}"/>
              </a:ext>
            </a:extLst>
          </p:cNvPr>
          <p:cNvSpPr txBox="1"/>
          <p:nvPr/>
        </p:nvSpPr>
        <p:spPr>
          <a:xfrm>
            <a:off x="1596659" y="5525359"/>
            <a:ext cx="8998682" cy="707886"/>
          </a:xfrm>
          <a:prstGeom prst="rect">
            <a:avLst/>
          </a:prstGeom>
          <a:solidFill>
            <a:srgbClr val="00B0F0"/>
          </a:solidFill>
        </p:spPr>
        <p:txBody>
          <a:bodyPr wrap="none" rtlCol="0">
            <a:spAutoFit/>
          </a:bodyPr>
          <a:lstStyle/>
          <a:p>
            <a:r>
              <a:rPr lang="en-US" sz="4000" b="1" dirty="0"/>
              <a:t>President Eisenhower’s “Domino Theory”</a:t>
            </a:r>
          </a:p>
        </p:txBody>
      </p:sp>
    </p:spTree>
    <p:extLst>
      <p:ext uri="{BB962C8B-B14F-4D97-AF65-F5344CB8AC3E}">
        <p14:creationId xmlns:p14="http://schemas.microsoft.com/office/powerpoint/2010/main" val="75002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2977438"/>
          </a:xfrm>
        </p:spPr>
        <p:txBody>
          <a:bodyPr>
            <a:noAutofit/>
          </a:bodyPr>
          <a:lstStyle/>
          <a:p>
            <a:r>
              <a:rPr lang="en-US" sz="6000" dirty="0">
                <a:solidFill>
                  <a:srgbClr val="FF0000"/>
                </a:solidFill>
              </a:rPr>
              <a:t>A Divided Union: Civil Rights</a:t>
            </a:r>
          </a:p>
          <a:p>
            <a:r>
              <a:rPr lang="en-US" sz="6000" dirty="0">
                <a:solidFill>
                  <a:srgbClr val="FF0000"/>
                </a:solidFill>
              </a:rPr>
              <a:t>in the USA, 1945-1974</a:t>
            </a:r>
          </a:p>
          <a:p>
            <a:endParaRPr lang="en-US" sz="1000" dirty="0">
              <a:solidFill>
                <a:srgbClr val="FF0000"/>
              </a:solidFill>
            </a:endParaRPr>
          </a:p>
          <a:p>
            <a:r>
              <a:rPr lang="en-US" sz="4000" b="1" dirty="0">
                <a:solidFill>
                  <a:srgbClr val="0070C0"/>
                </a:solidFill>
              </a:rPr>
              <a:t>1. The Red Scare and McCarthyism</a:t>
            </a:r>
          </a:p>
        </p:txBody>
      </p:sp>
    </p:spTree>
    <p:extLst>
      <p:ext uri="{BB962C8B-B14F-4D97-AF65-F5344CB8AC3E}">
        <p14:creationId xmlns:p14="http://schemas.microsoft.com/office/powerpoint/2010/main" val="3092689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2303813"/>
            <a:ext cx="11288110" cy="4299006"/>
          </a:xfrm>
        </p:spPr>
        <p:txBody>
          <a:bodyPr>
            <a:normAutofit/>
          </a:bodyPr>
          <a:lstStyle/>
          <a:p>
            <a:pPr marL="0" indent="0" algn="ctr">
              <a:buNone/>
            </a:pPr>
            <a:r>
              <a:rPr lang="en-US" sz="7200" dirty="0"/>
              <a:t>Explain </a:t>
            </a:r>
            <a:r>
              <a:rPr lang="en-US" sz="7200" b="1" dirty="0"/>
              <a:t>two</a:t>
            </a:r>
            <a:r>
              <a:rPr lang="en-US" sz="7200" dirty="0"/>
              <a:t> effects of</a:t>
            </a:r>
          </a:p>
          <a:p>
            <a:pPr marL="0" indent="0" algn="ctr">
              <a:buNone/>
            </a:pPr>
            <a:r>
              <a:rPr lang="en-US" sz="7200" dirty="0"/>
              <a:t>the Cold War on the USA.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1172180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92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150283" y="1659285"/>
            <a:ext cx="11891433" cy="3539430"/>
          </a:xfrm>
          <a:prstGeom prst="rect">
            <a:avLst/>
          </a:prstGeom>
          <a:noFill/>
        </p:spPr>
        <p:txBody>
          <a:bodyPr wrap="square" rtlCol="0">
            <a:spAutoFit/>
          </a:bodyPr>
          <a:lstStyle/>
          <a:p>
            <a:pPr lvl="1" algn="ctr"/>
            <a:r>
              <a:rPr lang="en-US" sz="11200" b="1" dirty="0"/>
              <a:t>EVENTS IN</a:t>
            </a:r>
          </a:p>
          <a:p>
            <a:pPr lvl="1" algn="ctr"/>
            <a:r>
              <a:rPr lang="en-US" sz="11200" b="1" dirty="0"/>
              <a:t>THE U.S.A.</a:t>
            </a:r>
          </a:p>
        </p:txBody>
      </p:sp>
    </p:spTree>
    <p:extLst>
      <p:ext uri="{BB962C8B-B14F-4D97-AF65-F5344CB8AC3E}">
        <p14:creationId xmlns:p14="http://schemas.microsoft.com/office/powerpoint/2010/main" val="648960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88" y="1164134"/>
            <a:ext cx="7209961" cy="5693866"/>
          </a:xfrm>
          <a:prstGeom prst="rect">
            <a:avLst/>
          </a:prstGeom>
          <a:noFill/>
        </p:spPr>
        <p:txBody>
          <a:bodyPr wrap="square" rtlCol="0">
            <a:spAutoFit/>
          </a:bodyPr>
          <a:lstStyle/>
          <a:p>
            <a:r>
              <a:rPr lang="en-US" sz="2800" b="1" dirty="0">
                <a:solidFill>
                  <a:srgbClr val="FF0000"/>
                </a:solidFill>
              </a:rPr>
              <a:t>J. Edgar Hoover </a:t>
            </a:r>
            <a:r>
              <a:rPr lang="en-US" sz="2800" dirty="0"/>
              <a:t>(not President Herbert Hoover!) </a:t>
            </a:r>
            <a:r>
              <a:rPr lang="en-US" sz="2800" b="1" dirty="0">
                <a:solidFill>
                  <a:srgbClr val="FF0000"/>
                </a:solidFill>
              </a:rPr>
              <a:t>was the director of the Federal Bureau of Investigation (FBI). </a:t>
            </a:r>
            <a:r>
              <a:rPr lang="en-US" sz="2800" dirty="0"/>
              <a:t>His strong anti-Communist views can be blamed for many arrests of suspected Communists in the first Red Scare, 1919-20. After WW2, the FBI started to create files of evidence on those the FBI suspected of spying for the Soviets. </a:t>
            </a:r>
            <a:r>
              <a:rPr lang="en-US" sz="2800" b="1" dirty="0"/>
              <a:t>Hoover was so worried about spies working in Federal Govt. Depts, in 1945, he wrote to President Truman. </a:t>
            </a:r>
            <a:r>
              <a:rPr lang="en-US" sz="2800" b="1" dirty="0">
                <a:solidFill>
                  <a:srgbClr val="FF0000"/>
                </a:solidFill>
              </a:rPr>
              <a:t>In March 1947, Truman issued orders that any Govt. employee could be removed on “reasonable grounds” that they were disloyal to the USA.</a:t>
            </a:r>
          </a:p>
        </p:txBody>
      </p:sp>
      <p:pic>
        <p:nvPicPr>
          <p:cNvPr id="1028" name="Picture 4" descr="J. Edgar Hoover - Wikipedia">
            <a:extLst>
              <a:ext uri="{FF2B5EF4-FFF2-40B4-BE49-F238E27FC236}">
                <a16:creationId xmlns:a16="http://schemas.microsoft.com/office/drawing/2014/main" id="{1C0D60F7-91E4-62CA-9DDE-119312EDC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696" y="152734"/>
            <a:ext cx="4781688" cy="653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838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88" y="1164134"/>
            <a:ext cx="7459343" cy="5632311"/>
          </a:xfrm>
          <a:prstGeom prst="rect">
            <a:avLst/>
          </a:prstGeom>
          <a:noFill/>
        </p:spPr>
        <p:txBody>
          <a:bodyPr wrap="square" rtlCol="0">
            <a:spAutoFit/>
          </a:bodyPr>
          <a:lstStyle/>
          <a:p>
            <a:r>
              <a:rPr lang="en-US" sz="3000" dirty="0"/>
              <a:t>The FBI under Hoover set up </a:t>
            </a:r>
            <a:r>
              <a:rPr lang="en-US" sz="3000" b="1" dirty="0"/>
              <a:t>FEDERAL LOYALTY BOARDS </a:t>
            </a:r>
            <a:r>
              <a:rPr lang="en-US" sz="3000" dirty="0"/>
              <a:t>– to investigate all Government employees for possible links to Communism. </a:t>
            </a:r>
          </a:p>
          <a:p>
            <a:r>
              <a:rPr lang="en-US" sz="3000" b="1" dirty="0">
                <a:solidFill>
                  <a:srgbClr val="FF0000"/>
                </a:solidFill>
              </a:rPr>
              <a:t>3,000,000 Govt. workers were investigated 1947-1951 and 3,000 were fired or forced to resign as they were considered a security risk. </a:t>
            </a:r>
            <a:r>
              <a:rPr lang="en-US" sz="3000" b="1" u="sng" dirty="0"/>
              <a:t>Despite this, no actual evidence of Soviet spying was ever found by the FBI. </a:t>
            </a:r>
          </a:p>
          <a:p>
            <a:r>
              <a:rPr lang="en-US" sz="3000" dirty="0"/>
              <a:t>Inspired by the Executive’s attitude, states, cities &amp; private businesses began to check for Communist sympathies &amp; thousands of employees (or “suspects”) lost their jobs.</a:t>
            </a:r>
          </a:p>
        </p:txBody>
      </p:sp>
      <p:pic>
        <p:nvPicPr>
          <p:cNvPr id="2050" name="Picture 2" descr="Photograph of J. Edgar Hoover with President Harry S. Trum… | Flickr">
            <a:extLst>
              <a:ext uri="{FF2B5EF4-FFF2-40B4-BE49-F238E27FC236}">
                <a16:creationId xmlns:a16="http://schemas.microsoft.com/office/drawing/2014/main" id="{DF41EE14-7279-9EAF-E9F8-F15658E06A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9" r="37795"/>
          <a:stretch/>
        </p:blipFill>
        <p:spPr bwMode="auto">
          <a:xfrm>
            <a:off x="7540831" y="152734"/>
            <a:ext cx="4516799" cy="653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255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87" y="1164134"/>
            <a:ext cx="7946231" cy="5632311"/>
          </a:xfrm>
          <a:prstGeom prst="rect">
            <a:avLst/>
          </a:prstGeom>
          <a:noFill/>
        </p:spPr>
        <p:txBody>
          <a:bodyPr wrap="square" rtlCol="0">
            <a:spAutoFit/>
          </a:bodyPr>
          <a:lstStyle/>
          <a:p>
            <a:r>
              <a:rPr lang="en-US" sz="3000" b="1" dirty="0"/>
              <a:t>The House Committee on Un-American Activities had been set up in 1938, originally to monitor extremist groups, but in 1947 it began public hearings on the threat of Communism. </a:t>
            </a:r>
            <a:r>
              <a:rPr lang="en-US" sz="3000" dirty="0"/>
              <a:t>Hoover was chief-witness and saw the Committee as educational to the US public &amp; vital in exposing traitors. Indeed, the FBI began secretly passing intelligence to the Committee. </a:t>
            </a:r>
            <a:r>
              <a:rPr lang="en-US" sz="3000" b="1" dirty="0"/>
              <a:t>The one essential question asked of suspects was </a:t>
            </a:r>
            <a:r>
              <a:rPr lang="en-US" sz="3000" b="1" dirty="0">
                <a:solidFill>
                  <a:srgbClr val="FF0000"/>
                </a:solidFill>
              </a:rPr>
              <a:t>“Are you now or have you ever been a member of the Communist Party?” </a:t>
            </a:r>
            <a:r>
              <a:rPr lang="en-US" sz="3000" dirty="0"/>
              <a:t>Criminal trials followed the answer to this question, depending on the affirmative.</a:t>
            </a:r>
          </a:p>
        </p:txBody>
      </p:sp>
      <p:pic>
        <p:nvPicPr>
          <p:cNvPr id="3074" name="Picture 2" descr="House Un-American Activities Committee | Harry S. Truman">
            <a:extLst>
              <a:ext uri="{FF2B5EF4-FFF2-40B4-BE49-F238E27FC236}">
                <a16:creationId xmlns:a16="http://schemas.microsoft.com/office/drawing/2014/main" id="{43CDB541-700E-4AB5-A58E-8D2281F79D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04" r="30052"/>
          <a:stretch/>
        </p:blipFill>
        <p:spPr bwMode="auto">
          <a:xfrm>
            <a:off x="8027717" y="152735"/>
            <a:ext cx="4082791" cy="664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9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87" y="1164134"/>
            <a:ext cx="8195614" cy="5693866"/>
          </a:xfrm>
          <a:prstGeom prst="rect">
            <a:avLst/>
          </a:prstGeom>
          <a:noFill/>
        </p:spPr>
        <p:txBody>
          <a:bodyPr wrap="square" rtlCol="0">
            <a:spAutoFit/>
          </a:bodyPr>
          <a:lstStyle/>
          <a:p>
            <a:r>
              <a:rPr lang="en-US" sz="2800" dirty="0"/>
              <a:t>The 1940s saw millions of people regularly going to  the Cinema, but there was a concern that Communists would use films to spread their propaganda. </a:t>
            </a:r>
            <a:r>
              <a:rPr lang="en-US" sz="2800" b="1" dirty="0"/>
              <a:t>Oct. 1947, the House Committee called 41 writers, producers &amp; directors to investigate Reds in Hollywood. </a:t>
            </a:r>
            <a:r>
              <a:rPr lang="en-US" sz="2800" dirty="0"/>
              <a:t>19 were named as Communists and, when ordered to appear before HUAC, </a:t>
            </a:r>
            <a:r>
              <a:rPr lang="en-US" sz="2800" b="1" dirty="0"/>
              <a:t>10 refused to answer any questions under the First Amendment. </a:t>
            </a:r>
            <a:r>
              <a:rPr lang="en-US" sz="2800" b="1" dirty="0">
                <a:solidFill>
                  <a:srgbClr val="FF0000"/>
                </a:solidFill>
              </a:rPr>
              <a:t>All 10 were immediately jailed for Contempt &amp; blacklisted from working in Hollywood ever again. </a:t>
            </a:r>
            <a:r>
              <a:rPr lang="en-US" sz="2800" dirty="0"/>
              <a:t>The publicity investigating Hollywood created for HUAC also </a:t>
            </a:r>
            <a:r>
              <a:rPr lang="en-US" sz="2800"/>
              <a:t>increased the US    “</a:t>
            </a:r>
            <a:r>
              <a:rPr lang="en-US" sz="2800" dirty="0"/>
              <a:t>Anti-Communist hysteria” </a:t>
            </a:r>
            <a:r>
              <a:rPr lang="en-US" sz="2800" u="sng" dirty="0"/>
              <a:t>and</a:t>
            </a:r>
            <a:r>
              <a:rPr lang="en-US" sz="2800" dirty="0"/>
              <a:t> saw film-makers start to make anti-Communist films to appease the FBI.</a:t>
            </a:r>
          </a:p>
        </p:txBody>
      </p:sp>
      <p:pic>
        <p:nvPicPr>
          <p:cNvPr id="4098" name="Picture 2" descr="The Red Menace (film) - Wikipedia">
            <a:extLst>
              <a:ext uri="{FF2B5EF4-FFF2-40B4-BE49-F238E27FC236}">
                <a16:creationId xmlns:a16="http://schemas.microsoft.com/office/drawing/2014/main" id="{0D423F9C-3E84-3BC2-B459-0FC574BBD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101" y="152734"/>
            <a:ext cx="3781110" cy="654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18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04757"/>
            <a:ext cx="9359396" cy="5693866"/>
          </a:xfrm>
          <a:prstGeom prst="rect">
            <a:avLst/>
          </a:prstGeom>
          <a:noFill/>
        </p:spPr>
        <p:txBody>
          <a:bodyPr wrap="square" rtlCol="0">
            <a:spAutoFit/>
          </a:bodyPr>
          <a:lstStyle/>
          <a:p>
            <a:r>
              <a:rPr lang="en-US" sz="2600" b="1" u="sng" dirty="0">
                <a:solidFill>
                  <a:srgbClr val="FF0000"/>
                </a:solidFill>
              </a:rPr>
              <a:t>The Alger Hiss Case, 1948-50</a:t>
            </a:r>
          </a:p>
          <a:p>
            <a:r>
              <a:rPr lang="en-US" sz="2600" dirty="0"/>
              <a:t>An important advisor to FDR in WW2, </a:t>
            </a:r>
            <a:r>
              <a:rPr lang="en-US" sz="2600" b="1" dirty="0"/>
              <a:t>Alger Hiss was named in 1948 as a member of a Communist group. </a:t>
            </a:r>
            <a:r>
              <a:rPr lang="en-US" sz="2600" dirty="0"/>
              <a:t>Hiss denied this during a HUAC hearing, but Richard Nixon insisted Hiss was leaking info to the Soviets. </a:t>
            </a:r>
            <a:r>
              <a:rPr lang="en-US" sz="2600" b="1" dirty="0"/>
              <a:t>After a trial in 1949, Alger Hiss was sentenced in 1950 to 5 years in prison </a:t>
            </a:r>
            <a:r>
              <a:rPr lang="en-US" sz="2600" dirty="0"/>
              <a:t>– not officially convicted of spying, the Hiss case proved that Hoover’s warning about “high office Reds” was true.</a:t>
            </a:r>
          </a:p>
          <a:p>
            <a:r>
              <a:rPr lang="en-US" sz="2600" b="1" u="sng" dirty="0">
                <a:solidFill>
                  <a:srgbClr val="FF0000"/>
                </a:solidFill>
              </a:rPr>
              <a:t>The </a:t>
            </a:r>
            <a:r>
              <a:rPr lang="en-US" sz="2600" b="1" u="sng" dirty="0" err="1">
                <a:solidFill>
                  <a:srgbClr val="FF0000"/>
                </a:solidFill>
              </a:rPr>
              <a:t>Rosenburgs</a:t>
            </a:r>
            <a:r>
              <a:rPr lang="en-US" sz="2600" b="1" u="sng" dirty="0">
                <a:solidFill>
                  <a:srgbClr val="FF0000"/>
                </a:solidFill>
              </a:rPr>
              <a:t> Case, 1950-53</a:t>
            </a:r>
          </a:p>
          <a:p>
            <a:r>
              <a:rPr lang="en-US" sz="2600" dirty="0"/>
              <a:t>In Feb. 1950, Klaus </a:t>
            </a:r>
            <a:r>
              <a:rPr lang="en-US" sz="2600" dirty="0" err="1"/>
              <a:t>Fuch</a:t>
            </a:r>
            <a:r>
              <a:rPr lang="en-US" sz="2600" dirty="0"/>
              <a:t> was arrested in the UK for passing atomic bomb secrets to the USSR. Fuchs was sentenced to 14 years &amp; he named David Greenglass, his sister &amp; brother-in-law (</a:t>
            </a:r>
            <a:r>
              <a:rPr lang="en-US" sz="2600" b="1" dirty="0"/>
              <a:t>Ethel &amp; Julius Rosenburg</a:t>
            </a:r>
            <a:r>
              <a:rPr lang="en-US" sz="2600" dirty="0"/>
              <a:t>). Despite weak evidence against </a:t>
            </a:r>
            <a:r>
              <a:rPr lang="en-US" sz="2600" b="1" dirty="0"/>
              <a:t>the </a:t>
            </a:r>
            <a:r>
              <a:rPr lang="en-US" sz="2600" b="1" dirty="0" err="1"/>
              <a:t>Rosenburgs</a:t>
            </a:r>
            <a:r>
              <a:rPr lang="en-US" sz="2600" b="1" dirty="0"/>
              <a:t>, they were tried in March 1951, dubiously found ‘guilty’ &amp; executed on 19</a:t>
            </a:r>
            <a:r>
              <a:rPr lang="en-US" sz="2600" b="1" baseline="30000" dirty="0"/>
              <a:t>th</a:t>
            </a:r>
            <a:r>
              <a:rPr lang="en-US" sz="2600" b="1" dirty="0"/>
              <a:t> June 1953.</a:t>
            </a:r>
            <a:r>
              <a:rPr lang="en-US" sz="2600" dirty="0"/>
              <a:t> A Communist conspiracy seemed very evident!</a:t>
            </a:r>
          </a:p>
        </p:txBody>
      </p:sp>
      <p:pic>
        <p:nvPicPr>
          <p:cNvPr id="1026" name="Picture 2" descr="Writing History When the Crime Is Stranger Than Fiction ‹ CrimeReads">
            <a:extLst>
              <a:ext uri="{FF2B5EF4-FFF2-40B4-BE49-F238E27FC236}">
                <a16:creationId xmlns:a16="http://schemas.microsoft.com/office/drawing/2014/main" id="{BAA55F84-E7D5-4259-DFFB-9112D57D5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19" t="8915" r="56830"/>
          <a:stretch/>
        </p:blipFill>
        <p:spPr bwMode="auto">
          <a:xfrm>
            <a:off x="9340890" y="59377"/>
            <a:ext cx="2769619" cy="3748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Ethel Rosenberg Offered Her Own Life as a Sacrifice - The New York Times">
            <a:extLst>
              <a:ext uri="{FF2B5EF4-FFF2-40B4-BE49-F238E27FC236}">
                <a16:creationId xmlns:a16="http://schemas.microsoft.com/office/drawing/2014/main" id="{ED2CDB03-9836-68B7-791A-5E5B2814B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7" t="6061" r="11790" b="16109"/>
          <a:stretch/>
        </p:blipFill>
        <p:spPr bwMode="auto">
          <a:xfrm>
            <a:off x="9338181" y="4120738"/>
            <a:ext cx="2769620" cy="267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39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04757"/>
            <a:ext cx="8706249" cy="5693866"/>
          </a:xfrm>
          <a:prstGeom prst="rect">
            <a:avLst/>
          </a:prstGeom>
          <a:noFill/>
        </p:spPr>
        <p:txBody>
          <a:bodyPr wrap="square" rtlCol="0">
            <a:spAutoFit/>
          </a:bodyPr>
          <a:lstStyle/>
          <a:p>
            <a:r>
              <a:rPr lang="en-US" sz="2800" dirty="0"/>
              <a:t>During the trial of Alger Hiss in 1949, the Soviets declared that they had successfully tested an atomic bomb. US fears of Communism could not be higher – </a:t>
            </a:r>
            <a:r>
              <a:rPr lang="en-US" sz="2800" b="1" dirty="0"/>
              <a:t>Congress passed the </a:t>
            </a:r>
            <a:r>
              <a:rPr lang="en-US" sz="2800" b="1" dirty="0">
                <a:solidFill>
                  <a:srgbClr val="FF0000"/>
                </a:solidFill>
              </a:rPr>
              <a:t>McCarran Internal Security Act </a:t>
            </a:r>
            <a:r>
              <a:rPr lang="en-US" sz="2800" b="1" dirty="0"/>
              <a:t>in August 1950, which enforced all Communist organizations to register with the Federal Government.</a:t>
            </a:r>
            <a:r>
              <a:rPr lang="en-US" sz="2800" dirty="0"/>
              <a:t> The </a:t>
            </a:r>
            <a:r>
              <a:rPr lang="en-US" sz="2800" dirty="0" err="1"/>
              <a:t>Rosenburgs</a:t>
            </a:r>
            <a:r>
              <a:rPr lang="en-US" sz="2800" dirty="0"/>
              <a:t> were on trial while the Korean War raged and many US citizens blamed the </a:t>
            </a:r>
            <a:r>
              <a:rPr lang="en-US" sz="2800" dirty="0" err="1"/>
              <a:t>Rosenburgs</a:t>
            </a:r>
            <a:r>
              <a:rPr lang="en-US" sz="2800" dirty="0"/>
              <a:t> both for the Soviet atomic bombs &amp; the North Korean invasion of South Korea! Ordinary Americans were convinced, what with the FBI investigations + HUAC hearings, that Communist spies were everywhere. </a:t>
            </a:r>
            <a:r>
              <a:rPr lang="en-US" sz="2800" b="1" dirty="0"/>
              <a:t>Many were terrified &amp; suspicious of neighbors, whilst being terrified of being accused of being “Reds” themselves.</a:t>
            </a:r>
          </a:p>
        </p:txBody>
      </p:sp>
      <p:pic>
        <p:nvPicPr>
          <p:cNvPr id="2050" name="Picture 2" descr="McCarran Internal Security Act of 1950 | The First Amendment Encyclopedia">
            <a:extLst>
              <a:ext uri="{FF2B5EF4-FFF2-40B4-BE49-F238E27FC236}">
                <a16:creationId xmlns:a16="http://schemas.microsoft.com/office/drawing/2014/main" id="{B683AF74-99BD-62F6-B48B-F1D750234E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255"/>
          <a:stretch/>
        </p:blipFill>
        <p:spPr bwMode="auto">
          <a:xfrm>
            <a:off x="8787740" y="3513452"/>
            <a:ext cx="3322769" cy="31248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cCarran Internal Security Act — Wikipédia">
            <a:extLst>
              <a:ext uri="{FF2B5EF4-FFF2-40B4-BE49-F238E27FC236}">
                <a16:creationId xmlns:a16="http://schemas.microsoft.com/office/drawing/2014/main" id="{8BA18AB6-C66E-9983-D46A-F88E0025F0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999"/>
          <a:stretch/>
        </p:blipFill>
        <p:spPr bwMode="auto">
          <a:xfrm>
            <a:off x="8787740" y="219693"/>
            <a:ext cx="3322769" cy="320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481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04757"/>
            <a:ext cx="8456867" cy="5632311"/>
          </a:xfrm>
          <a:prstGeom prst="rect">
            <a:avLst/>
          </a:prstGeom>
          <a:noFill/>
        </p:spPr>
        <p:txBody>
          <a:bodyPr wrap="square" rtlCol="0">
            <a:spAutoFit/>
          </a:bodyPr>
          <a:lstStyle/>
          <a:p>
            <a:r>
              <a:rPr lang="en-US" sz="3000" b="1" dirty="0"/>
              <a:t>In 1952, the McCarran Internal Security Act was made even stronger &amp; took away key Amendment 1 rights:</a:t>
            </a:r>
          </a:p>
          <a:p>
            <a:pPr marL="457200" indent="-457200">
              <a:buFont typeface="Arial" panose="020B0604020202020204" pitchFamily="34" charset="0"/>
              <a:buChar char="•"/>
            </a:pPr>
            <a:r>
              <a:rPr lang="en-US" sz="3000" b="1" dirty="0">
                <a:solidFill>
                  <a:srgbClr val="FF0000"/>
                </a:solidFill>
              </a:rPr>
              <a:t>No Communist was allowed a US passport</a:t>
            </a:r>
          </a:p>
          <a:p>
            <a:pPr marL="457200" indent="-457200">
              <a:buFont typeface="Arial" panose="020B0604020202020204" pitchFamily="34" charset="0"/>
              <a:buChar char="•"/>
            </a:pPr>
            <a:r>
              <a:rPr lang="en-US" sz="3000" b="1" dirty="0">
                <a:solidFill>
                  <a:srgbClr val="FF0000"/>
                </a:solidFill>
              </a:rPr>
              <a:t>Communists were barred from certain jobs</a:t>
            </a:r>
          </a:p>
          <a:p>
            <a:pPr marL="457200" indent="-457200">
              <a:buFont typeface="Arial" panose="020B0604020202020204" pitchFamily="34" charset="0"/>
              <a:buChar char="•"/>
            </a:pPr>
            <a:r>
              <a:rPr lang="en-US" sz="3000" b="1" dirty="0">
                <a:solidFill>
                  <a:srgbClr val="FF0000"/>
                </a:solidFill>
              </a:rPr>
              <a:t>In an “emergency” anybody suspected of “subversion” could be put in a Detention Camp without a trial.</a:t>
            </a:r>
          </a:p>
          <a:p>
            <a:r>
              <a:rPr lang="en-US" sz="3000" b="1" dirty="0"/>
              <a:t>President Truman tried to prevent the Act becoming law, but Congress was seemingly swept along on a huge tide of anti-Communist hysteria – mostly caused by the activities of </a:t>
            </a:r>
            <a:r>
              <a:rPr lang="en-US" sz="3000" b="1" dirty="0">
                <a:solidFill>
                  <a:srgbClr val="FF0000"/>
                </a:solidFill>
              </a:rPr>
              <a:t>Senator Joseph McCarthy</a:t>
            </a:r>
            <a:r>
              <a:rPr lang="en-US" sz="3000" b="1" dirty="0"/>
              <a:t>.</a:t>
            </a:r>
          </a:p>
        </p:txBody>
      </p:sp>
      <p:pic>
        <p:nvPicPr>
          <p:cNvPr id="2050" name="Picture 2" descr="McCarran Internal Security Act of 1950 | The First Amendment Encyclopedia">
            <a:extLst>
              <a:ext uri="{FF2B5EF4-FFF2-40B4-BE49-F238E27FC236}">
                <a16:creationId xmlns:a16="http://schemas.microsoft.com/office/drawing/2014/main" id="{B683AF74-99BD-62F6-B48B-F1D750234E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255"/>
          <a:stretch/>
        </p:blipFill>
        <p:spPr bwMode="auto">
          <a:xfrm>
            <a:off x="8787740" y="3513452"/>
            <a:ext cx="3322769" cy="31248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cCarran Internal Security Act — Wikipédia">
            <a:extLst>
              <a:ext uri="{FF2B5EF4-FFF2-40B4-BE49-F238E27FC236}">
                <a16:creationId xmlns:a16="http://schemas.microsoft.com/office/drawing/2014/main" id="{8BA18AB6-C66E-9983-D46A-F88E0025F0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999"/>
          <a:stretch/>
        </p:blipFill>
        <p:spPr bwMode="auto">
          <a:xfrm>
            <a:off x="8787740" y="219693"/>
            <a:ext cx="3322769" cy="320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94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150283" y="1659285"/>
            <a:ext cx="11891433" cy="3539430"/>
          </a:xfrm>
          <a:prstGeom prst="rect">
            <a:avLst/>
          </a:prstGeom>
          <a:noFill/>
        </p:spPr>
        <p:txBody>
          <a:bodyPr wrap="square" rtlCol="0">
            <a:spAutoFit/>
          </a:bodyPr>
          <a:lstStyle/>
          <a:p>
            <a:pPr lvl="1" algn="ctr"/>
            <a:r>
              <a:rPr lang="en-US" sz="11200" b="1" dirty="0"/>
              <a:t>THE AMERICAN</a:t>
            </a:r>
          </a:p>
          <a:p>
            <a:pPr lvl="1"/>
            <a:r>
              <a:rPr lang="en-US" sz="11200" b="1" dirty="0"/>
              <a:t>POLITICAL SYSTEM</a:t>
            </a:r>
          </a:p>
        </p:txBody>
      </p:sp>
    </p:spTree>
    <p:extLst>
      <p:ext uri="{BB962C8B-B14F-4D97-AF65-F5344CB8AC3E}">
        <p14:creationId xmlns:p14="http://schemas.microsoft.com/office/powerpoint/2010/main" val="2230987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15636" y="1863970"/>
            <a:ext cx="11649694" cy="4994030"/>
          </a:xfrm>
        </p:spPr>
        <p:txBody>
          <a:bodyPr>
            <a:normAutofit fontScale="85000" lnSpcReduction="20000"/>
          </a:bodyPr>
          <a:lstStyle/>
          <a:p>
            <a:pPr marL="0" indent="0" algn="ctr">
              <a:buNone/>
            </a:pPr>
            <a:r>
              <a:rPr lang="en-US" sz="7200" b="1" i="1" dirty="0">
                <a:solidFill>
                  <a:srgbClr val="0070C0"/>
                </a:solidFill>
              </a:rPr>
              <a:t>‘The work of the HUAC was the main reason for the Red Scare in the 1940s.’ </a:t>
            </a:r>
            <a:r>
              <a:rPr lang="en-US" sz="7200" b="1" dirty="0"/>
              <a:t>How far do you agree?</a:t>
            </a:r>
          </a:p>
          <a:p>
            <a:pPr marL="0" indent="0">
              <a:buNone/>
            </a:pPr>
            <a:r>
              <a:rPr lang="en-US" sz="4800" dirty="0"/>
              <a:t>You may use the following in your answer:</a:t>
            </a:r>
          </a:p>
          <a:p>
            <a:pPr lvl="3"/>
            <a:r>
              <a:rPr lang="en-US" sz="3800" dirty="0"/>
              <a:t>The work of HUAC</a:t>
            </a:r>
          </a:p>
          <a:p>
            <a:pPr lvl="3"/>
            <a:r>
              <a:rPr lang="en-US" sz="3800" dirty="0"/>
              <a:t>The Cold War</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4685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077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57807" y="91992"/>
            <a:ext cx="12076385" cy="988663"/>
          </a:xfrm>
        </p:spPr>
        <p:txBody>
          <a:bodyPr>
            <a:normAutofit/>
          </a:bodyPr>
          <a:lstStyle/>
          <a:p>
            <a:r>
              <a:rPr lang="en-US" sz="4200" b="1" dirty="0">
                <a:solidFill>
                  <a:srgbClr val="00B050"/>
                </a:solidFill>
              </a:rPr>
              <a:t>(b) </a:t>
            </a:r>
            <a:r>
              <a:rPr lang="en-US" sz="4200" b="1" u="sng" dirty="0">
                <a:solidFill>
                  <a:srgbClr val="00B050"/>
                </a:solidFill>
              </a:rPr>
              <a:t>Methods used by McCarthy &amp; Growth of Opposition</a:t>
            </a:r>
          </a:p>
        </p:txBody>
      </p:sp>
      <p:sp>
        <p:nvSpPr>
          <p:cNvPr id="3" name="TextBox 2">
            <a:extLst>
              <a:ext uri="{FF2B5EF4-FFF2-40B4-BE49-F238E27FC236}">
                <a16:creationId xmlns:a16="http://schemas.microsoft.com/office/drawing/2014/main" id="{62E08495-1010-FB91-81C5-30FC2D53ADDB}"/>
              </a:ext>
            </a:extLst>
          </p:cNvPr>
          <p:cNvSpPr txBox="1"/>
          <p:nvPr/>
        </p:nvSpPr>
        <p:spPr>
          <a:xfrm>
            <a:off x="201880" y="1080655"/>
            <a:ext cx="7576458" cy="5262979"/>
          </a:xfrm>
          <a:prstGeom prst="rect">
            <a:avLst/>
          </a:prstGeom>
          <a:noFill/>
        </p:spPr>
        <p:txBody>
          <a:bodyPr wrap="square" rtlCol="0">
            <a:spAutoFit/>
          </a:bodyPr>
          <a:lstStyle/>
          <a:p>
            <a:r>
              <a:rPr lang="en-US" sz="2800" dirty="0"/>
              <a:t>Joseph McCarthy had been a rather unimpressive Senator for Wisconsin since 1946 but, after the Hiss trial, </a:t>
            </a:r>
            <a:r>
              <a:rPr lang="en-US" sz="2800" b="1" dirty="0">
                <a:solidFill>
                  <a:srgbClr val="FF0000"/>
                </a:solidFill>
              </a:rPr>
              <a:t>he made a speech in 1950 that stated he had a list of 205 members of the Communist Party who worked for the US State Dept</a:t>
            </a:r>
            <a:r>
              <a:rPr lang="en-US" sz="2800" dirty="0">
                <a:solidFill>
                  <a:srgbClr val="FF0000"/>
                </a:solidFill>
              </a:rPr>
              <a:t>. </a:t>
            </a:r>
            <a:r>
              <a:rPr lang="en-US" sz="2800" dirty="0"/>
              <a:t>Each speech after that gradually reduced the list to 57. </a:t>
            </a:r>
            <a:r>
              <a:rPr lang="en-US" sz="2800" b="1" dirty="0"/>
              <a:t>The Congressional </a:t>
            </a:r>
            <a:r>
              <a:rPr lang="en-US" sz="2800" b="1" dirty="0" err="1"/>
              <a:t>Tydings</a:t>
            </a:r>
            <a:r>
              <a:rPr lang="en-US" sz="2800" b="1" dirty="0"/>
              <a:t> Committee investigated McCarthy’s claims, but found all his accusations untrue</a:t>
            </a:r>
            <a:r>
              <a:rPr lang="en-US" sz="2800" dirty="0"/>
              <a:t>. </a:t>
            </a:r>
            <a:r>
              <a:rPr lang="en-US" sz="2800" b="1" dirty="0">
                <a:solidFill>
                  <a:srgbClr val="FF0000"/>
                </a:solidFill>
              </a:rPr>
              <a:t>McCarthy then called Senator </a:t>
            </a:r>
            <a:r>
              <a:rPr lang="en-US" sz="2800" b="1" dirty="0" err="1">
                <a:solidFill>
                  <a:srgbClr val="FF0000"/>
                </a:solidFill>
              </a:rPr>
              <a:t>Tydings</a:t>
            </a:r>
            <a:r>
              <a:rPr lang="en-US" sz="2800" b="1" dirty="0">
                <a:solidFill>
                  <a:srgbClr val="FF0000"/>
                </a:solidFill>
              </a:rPr>
              <a:t> “Un-American” and “a Communist sympathizer.”</a:t>
            </a:r>
            <a:r>
              <a:rPr lang="en-US" sz="2800" dirty="0"/>
              <a:t> Senator </a:t>
            </a:r>
            <a:r>
              <a:rPr lang="en-US" sz="2800" dirty="0" err="1"/>
              <a:t>Tydings</a:t>
            </a:r>
            <a:r>
              <a:rPr lang="en-US" sz="2800" dirty="0"/>
              <a:t> was not re-elected later on in 1950 </a:t>
            </a:r>
            <a:r>
              <a:rPr lang="en-US" sz="2800" dirty="0" err="1"/>
              <a:t>ans</a:t>
            </a:r>
            <a:r>
              <a:rPr lang="en-US" sz="2800" dirty="0"/>
              <a:t> lost his seat in the Senate. </a:t>
            </a:r>
          </a:p>
        </p:txBody>
      </p:sp>
      <p:pic>
        <p:nvPicPr>
          <p:cNvPr id="4098" name="Picture 2" descr="U.S. Senate: Millard E. Tydings and Joseph McCarthy">
            <a:extLst>
              <a:ext uri="{FF2B5EF4-FFF2-40B4-BE49-F238E27FC236}">
                <a16:creationId xmlns:a16="http://schemas.microsoft.com/office/drawing/2014/main" id="{F9736BF9-1C00-07E9-F0DC-12C5B360DA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65"/>
          <a:stretch/>
        </p:blipFill>
        <p:spPr bwMode="auto">
          <a:xfrm>
            <a:off x="7897091" y="3855248"/>
            <a:ext cx="4093029" cy="29107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McCarthyism Worked | HowStuffWorks">
            <a:extLst>
              <a:ext uri="{FF2B5EF4-FFF2-40B4-BE49-F238E27FC236}">
                <a16:creationId xmlns:a16="http://schemas.microsoft.com/office/drawing/2014/main" id="{A1C738CD-C96C-A1E4-8C75-5565E3216C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31"/>
          <a:stretch/>
        </p:blipFill>
        <p:spPr bwMode="auto">
          <a:xfrm>
            <a:off x="7897091" y="1080655"/>
            <a:ext cx="4093029" cy="258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45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57807" y="91992"/>
            <a:ext cx="12076385" cy="988663"/>
          </a:xfrm>
        </p:spPr>
        <p:txBody>
          <a:bodyPr>
            <a:normAutofit/>
          </a:bodyPr>
          <a:lstStyle/>
          <a:p>
            <a:r>
              <a:rPr lang="en-US" sz="4200" b="1" dirty="0">
                <a:solidFill>
                  <a:srgbClr val="00B050"/>
                </a:solidFill>
              </a:rPr>
              <a:t>(b) </a:t>
            </a:r>
            <a:r>
              <a:rPr lang="en-US" sz="4200" b="1" u="sng" dirty="0">
                <a:solidFill>
                  <a:srgbClr val="00B050"/>
                </a:solidFill>
              </a:rPr>
              <a:t>Methods used by McCarthy &amp; Growth of Opposition</a:t>
            </a:r>
          </a:p>
        </p:txBody>
      </p:sp>
      <p:sp>
        <p:nvSpPr>
          <p:cNvPr id="3" name="TextBox 2">
            <a:extLst>
              <a:ext uri="{FF2B5EF4-FFF2-40B4-BE49-F238E27FC236}">
                <a16:creationId xmlns:a16="http://schemas.microsoft.com/office/drawing/2014/main" id="{62E08495-1010-FB91-81C5-30FC2D53ADDB}"/>
              </a:ext>
            </a:extLst>
          </p:cNvPr>
          <p:cNvSpPr txBox="1"/>
          <p:nvPr/>
        </p:nvSpPr>
        <p:spPr>
          <a:xfrm>
            <a:off x="201880" y="1080655"/>
            <a:ext cx="7576458" cy="5693866"/>
          </a:xfrm>
          <a:prstGeom prst="rect">
            <a:avLst/>
          </a:prstGeom>
          <a:noFill/>
        </p:spPr>
        <p:txBody>
          <a:bodyPr wrap="square" rtlCol="0">
            <a:spAutoFit/>
          </a:bodyPr>
          <a:lstStyle/>
          <a:p>
            <a:r>
              <a:rPr lang="en-US" sz="2800" b="1" dirty="0"/>
              <a:t>Joseph McCarthy had his finger on the pulse of US fears. </a:t>
            </a:r>
            <a:r>
              <a:rPr lang="en-US" sz="2800" b="1" dirty="0">
                <a:solidFill>
                  <a:srgbClr val="FF0000"/>
                </a:solidFill>
              </a:rPr>
              <a:t>His unfounded &amp; untrue accusations helped explain why the Korean War &amp; the Cold War as a whole was failing for America. </a:t>
            </a:r>
            <a:r>
              <a:rPr lang="en-US" sz="2800" dirty="0"/>
              <a:t>Despite </a:t>
            </a:r>
            <a:r>
              <a:rPr lang="en-US" sz="2800" dirty="0" err="1"/>
              <a:t>Tyding’s</a:t>
            </a:r>
            <a:r>
              <a:rPr lang="en-US" sz="2800" dirty="0"/>
              <a:t> findings, the Republican Party permitted further investigations. Indeed, </a:t>
            </a:r>
            <a:r>
              <a:rPr lang="en-US" sz="2800" b="1" dirty="0"/>
              <a:t>chasing Communists out of the country became the main feature of the 1952 Republican election campaign and Eisenhower swept to power on an anti-Red tide. </a:t>
            </a:r>
            <a:r>
              <a:rPr lang="en-US" sz="2800" b="1" dirty="0">
                <a:solidFill>
                  <a:srgbClr val="FF0000"/>
                </a:solidFill>
              </a:rPr>
              <a:t>The new President immediately made Joseph McCarthy the Chairman of the Government Committee on Operations of the Senate – tasked with sniffing out Soviet sympathizers in Govt. Depts.</a:t>
            </a:r>
          </a:p>
        </p:txBody>
      </p:sp>
      <p:pic>
        <p:nvPicPr>
          <p:cNvPr id="4104" name="Picture 8" descr="Have you got a prediction for us, UNIVAC? - CHM">
            <a:extLst>
              <a:ext uri="{FF2B5EF4-FFF2-40B4-BE49-F238E27FC236}">
                <a16:creationId xmlns:a16="http://schemas.microsoft.com/office/drawing/2014/main" id="{04CBC359-6E93-DBFF-C14D-28F9B3E5C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338" y="1080655"/>
            <a:ext cx="4108042" cy="324023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residential Campaign Ad History: Before Clinton and Trump | Time">
            <a:extLst>
              <a:ext uri="{FF2B5EF4-FFF2-40B4-BE49-F238E27FC236}">
                <a16:creationId xmlns:a16="http://schemas.microsoft.com/office/drawing/2014/main" id="{1C208832-9236-679A-3B86-760C54578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338" y="4452156"/>
            <a:ext cx="4100082" cy="231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77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United States presidential election of 1952 | United States government |  Britannica">
            <a:extLst>
              <a:ext uri="{FF2B5EF4-FFF2-40B4-BE49-F238E27FC236}">
                <a16:creationId xmlns:a16="http://schemas.microsoft.com/office/drawing/2014/main" id="{7A86C1CE-D709-2CA2-AD03-DFE0A6121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530" y="4572"/>
            <a:ext cx="10013620" cy="685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544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57807" y="91992"/>
            <a:ext cx="12076385" cy="988663"/>
          </a:xfrm>
        </p:spPr>
        <p:txBody>
          <a:bodyPr>
            <a:normAutofit/>
          </a:bodyPr>
          <a:lstStyle/>
          <a:p>
            <a:r>
              <a:rPr lang="en-US" sz="4200" b="1" dirty="0">
                <a:solidFill>
                  <a:srgbClr val="00B050"/>
                </a:solidFill>
              </a:rPr>
              <a:t>(b) </a:t>
            </a:r>
            <a:r>
              <a:rPr lang="en-US" sz="4200" b="1" u="sng" dirty="0">
                <a:solidFill>
                  <a:srgbClr val="00B050"/>
                </a:solidFill>
              </a:rPr>
              <a:t>Methods used by McCarthy &amp; Growth of Opposition</a:t>
            </a:r>
          </a:p>
        </p:txBody>
      </p:sp>
      <p:sp>
        <p:nvSpPr>
          <p:cNvPr id="3" name="TextBox 2">
            <a:extLst>
              <a:ext uri="{FF2B5EF4-FFF2-40B4-BE49-F238E27FC236}">
                <a16:creationId xmlns:a16="http://schemas.microsoft.com/office/drawing/2014/main" id="{62E08495-1010-FB91-81C5-30FC2D53ADDB}"/>
              </a:ext>
            </a:extLst>
          </p:cNvPr>
          <p:cNvSpPr txBox="1"/>
          <p:nvPr/>
        </p:nvSpPr>
        <p:spPr>
          <a:xfrm>
            <a:off x="201879" y="1080655"/>
            <a:ext cx="8360229" cy="5493812"/>
          </a:xfrm>
          <a:prstGeom prst="rect">
            <a:avLst/>
          </a:prstGeom>
          <a:noFill/>
        </p:spPr>
        <p:txBody>
          <a:bodyPr wrap="square" rtlCol="0">
            <a:spAutoFit/>
          </a:bodyPr>
          <a:lstStyle/>
          <a:p>
            <a:r>
              <a:rPr lang="en-US" sz="2700" dirty="0"/>
              <a:t>McCarthy held hearings in private, then in public. Using a </a:t>
            </a:r>
            <a:r>
              <a:rPr lang="en-US" sz="2700" b="1" dirty="0"/>
              <a:t>bullying &amp; aggressive style of questioning</a:t>
            </a:r>
            <a:r>
              <a:rPr lang="en-US" sz="2700" dirty="0"/>
              <a:t>, the higher profile the suspect the more publicity McCarthy gained. </a:t>
            </a:r>
            <a:r>
              <a:rPr lang="en-US" sz="2700" b="1" dirty="0">
                <a:solidFill>
                  <a:srgbClr val="FF0000"/>
                </a:solidFill>
              </a:rPr>
              <a:t>His aim in the hearings was to get confessions and, using FBI intelligence AND FABRICATED EVIDENCE, his hearings worried Democrats &amp; US journalists. </a:t>
            </a:r>
            <a:r>
              <a:rPr lang="en-US" sz="2700" dirty="0"/>
              <a:t>When Senate </a:t>
            </a:r>
            <a:r>
              <a:rPr lang="en-US" sz="2700" dirty="0" err="1"/>
              <a:t>oppnents</a:t>
            </a:r>
            <a:r>
              <a:rPr lang="en-US" sz="2700" dirty="0"/>
              <a:t> spoke out against </a:t>
            </a:r>
            <a:r>
              <a:rPr lang="en-US" sz="2700" b="1" dirty="0"/>
              <a:t>“McCarthyism” </a:t>
            </a:r>
            <a:r>
              <a:rPr lang="en-US" sz="2700" dirty="0"/>
              <a:t>he simply attacked them by calling them “Commies” or too “soft on Communism.” </a:t>
            </a:r>
            <a:r>
              <a:rPr lang="en-US" sz="2700" b="1" dirty="0"/>
              <a:t>NOT A SINGLE PERSON ACCUSED OF SPYING WAS CONVICTED, BUT THIS DID NOT DENT </a:t>
            </a:r>
            <a:r>
              <a:rPr lang="en-US" sz="2700" b="1" dirty="0" err="1"/>
              <a:t>McCARTHY’S</a:t>
            </a:r>
            <a:r>
              <a:rPr lang="en-US" sz="2700" b="1" dirty="0"/>
              <a:t> POPULAR APPEAL. </a:t>
            </a:r>
            <a:r>
              <a:rPr lang="en-US" sz="2700" dirty="0"/>
              <a:t>Thousands attended his speeches, millions enjoyed his TV spots &amp; just being accused by him was enough for all the US to assume guilt.</a:t>
            </a:r>
            <a:endParaRPr lang="en-US" sz="2700" dirty="0">
              <a:solidFill>
                <a:srgbClr val="FF0000"/>
              </a:solidFill>
            </a:endParaRPr>
          </a:p>
        </p:txBody>
      </p:sp>
      <p:pic>
        <p:nvPicPr>
          <p:cNvPr id="7172" name="Picture 4" descr="Eisenhower and McCarthy | American Experience | Official Site | PBS">
            <a:extLst>
              <a:ext uri="{FF2B5EF4-FFF2-40B4-BE49-F238E27FC236}">
                <a16:creationId xmlns:a16="http://schemas.microsoft.com/office/drawing/2014/main" id="{237671E7-298D-FDAC-52F6-F2B5A6B85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2107" y="1080654"/>
            <a:ext cx="3428013" cy="287953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n Introduction to the McCarthy Era">
            <a:extLst>
              <a:ext uri="{FF2B5EF4-FFF2-40B4-BE49-F238E27FC236}">
                <a16:creationId xmlns:a16="http://schemas.microsoft.com/office/drawing/2014/main" id="{B0E8D557-BC0E-9D11-2450-56903A39AE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68" t="4134"/>
          <a:stretch/>
        </p:blipFill>
        <p:spPr bwMode="auto">
          <a:xfrm>
            <a:off x="8562105" y="4047886"/>
            <a:ext cx="3428013" cy="271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38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4D5C1-47C0-EB7F-B5AE-D428B65EF9AB}"/>
              </a:ext>
            </a:extLst>
          </p:cNvPr>
          <p:cNvSpPr>
            <a:spLocks noGrp="1"/>
          </p:cNvSpPr>
          <p:nvPr>
            <p:ph type="title"/>
          </p:nvPr>
        </p:nvSpPr>
        <p:spPr>
          <a:xfrm>
            <a:off x="838200" y="148443"/>
            <a:ext cx="10515600" cy="1039089"/>
          </a:xfrm>
        </p:spPr>
        <p:txBody>
          <a:bodyPr>
            <a:normAutofit/>
          </a:bodyPr>
          <a:lstStyle/>
          <a:p>
            <a:pPr algn="ctr"/>
            <a:r>
              <a:rPr lang="en-US" sz="6600" b="1" u="sng" dirty="0">
                <a:solidFill>
                  <a:srgbClr val="0070C0"/>
                </a:solidFill>
              </a:rPr>
              <a:t>CHARLIE CHAPLIN</a:t>
            </a:r>
          </a:p>
        </p:txBody>
      </p:sp>
      <p:sp>
        <p:nvSpPr>
          <p:cNvPr id="3" name="Content Placeholder 2">
            <a:extLst>
              <a:ext uri="{FF2B5EF4-FFF2-40B4-BE49-F238E27FC236}">
                <a16:creationId xmlns:a16="http://schemas.microsoft.com/office/drawing/2014/main" id="{CF0942F7-8379-1922-8724-EF40A3241FE7}"/>
              </a:ext>
            </a:extLst>
          </p:cNvPr>
          <p:cNvSpPr>
            <a:spLocks noGrp="1"/>
          </p:cNvSpPr>
          <p:nvPr>
            <p:ph idx="1"/>
          </p:nvPr>
        </p:nvSpPr>
        <p:spPr>
          <a:xfrm>
            <a:off x="376051" y="1365662"/>
            <a:ext cx="6393874" cy="5343895"/>
          </a:xfrm>
        </p:spPr>
        <p:txBody>
          <a:bodyPr>
            <a:normAutofit lnSpcReduction="10000"/>
          </a:bodyPr>
          <a:lstStyle/>
          <a:p>
            <a:pPr marL="0" indent="0" algn="ctr">
              <a:buNone/>
            </a:pPr>
            <a:r>
              <a:rPr lang="en-US" sz="3600" dirty="0"/>
              <a:t>How did the famous comedy actor fall victim to McCarthyism?</a:t>
            </a:r>
          </a:p>
          <a:p>
            <a:pPr marL="0" indent="0" algn="ctr">
              <a:buNone/>
            </a:pPr>
            <a:endParaRPr lang="en-US" sz="900" dirty="0"/>
          </a:p>
          <a:p>
            <a:pPr marL="0" indent="0" algn="ctr">
              <a:buNone/>
            </a:pPr>
            <a:r>
              <a:rPr lang="en-US" sz="3600" dirty="0"/>
              <a:t>What was McCarthy’s “evidence” against Charlie Chaplin?</a:t>
            </a:r>
          </a:p>
          <a:p>
            <a:pPr marL="0" indent="0" algn="ctr">
              <a:buNone/>
            </a:pPr>
            <a:endParaRPr lang="en-US" sz="900" dirty="0"/>
          </a:p>
          <a:p>
            <a:pPr marL="0" indent="0" algn="ctr">
              <a:buNone/>
            </a:pPr>
            <a:r>
              <a:rPr lang="en-US" sz="3600" dirty="0"/>
              <a:t>When was Chaplin denied entry back into the USA?</a:t>
            </a:r>
          </a:p>
          <a:p>
            <a:pPr marL="0" indent="0" algn="ctr">
              <a:buNone/>
            </a:pPr>
            <a:endParaRPr lang="en-US" sz="900" dirty="0"/>
          </a:p>
          <a:p>
            <a:pPr marL="0" indent="0" algn="ctr">
              <a:buNone/>
            </a:pPr>
            <a:r>
              <a:rPr lang="en-US" sz="3600" dirty="0"/>
              <a:t>Where did Chaplin live for the rest of his life after McCarthyism banned him for the USA?</a:t>
            </a:r>
          </a:p>
        </p:txBody>
      </p:sp>
      <p:pic>
        <p:nvPicPr>
          <p:cNvPr id="4" name="Picture 3">
            <a:extLst>
              <a:ext uri="{FF2B5EF4-FFF2-40B4-BE49-F238E27FC236}">
                <a16:creationId xmlns:a16="http://schemas.microsoft.com/office/drawing/2014/main" id="{B47EE405-39E3-45FD-9FFD-6BADC2F0A44B}"/>
              </a:ext>
            </a:extLst>
          </p:cNvPr>
          <p:cNvPicPr>
            <a:picLocks noChangeAspect="1"/>
          </p:cNvPicPr>
          <p:nvPr/>
        </p:nvPicPr>
        <p:blipFill>
          <a:blip r:embed="rId2"/>
          <a:stretch>
            <a:fillRect/>
          </a:stretch>
        </p:blipFill>
        <p:spPr>
          <a:xfrm>
            <a:off x="6769925" y="1365662"/>
            <a:ext cx="5046024" cy="5225143"/>
          </a:xfrm>
          <a:prstGeom prst="rect">
            <a:avLst/>
          </a:prstGeom>
        </p:spPr>
      </p:pic>
    </p:spTree>
    <p:extLst>
      <p:ext uri="{BB962C8B-B14F-4D97-AF65-F5344CB8AC3E}">
        <p14:creationId xmlns:p14="http://schemas.microsoft.com/office/powerpoint/2010/main" val="1208542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3074" y="115744"/>
            <a:ext cx="11111948" cy="1000538"/>
          </a:xfrm>
        </p:spPr>
        <p:txBody>
          <a:bodyPr>
            <a:normAutofit/>
          </a:bodyPr>
          <a:lstStyle/>
          <a:p>
            <a:r>
              <a:rPr lang="en-US" b="1" dirty="0">
                <a:solidFill>
                  <a:srgbClr val="7030A0"/>
                </a:solidFill>
              </a:rPr>
              <a:t>(c) </a:t>
            </a:r>
            <a:r>
              <a:rPr lang="en-US" b="1" u="sng" dirty="0">
                <a:solidFill>
                  <a:srgbClr val="7030A0"/>
                </a:solidFill>
              </a:rPr>
              <a:t>Reasons for McCarthy’s Downfall</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2558" y="1116282"/>
            <a:ext cx="7807036" cy="5177640"/>
          </a:xfrm>
        </p:spPr>
        <p:txBody>
          <a:bodyPr>
            <a:normAutofit lnSpcReduction="10000"/>
          </a:bodyPr>
          <a:lstStyle/>
          <a:p>
            <a:pPr marL="0" indent="0">
              <a:buNone/>
            </a:pPr>
            <a:r>
              <a:rPr lang="en-US" sz="3200" dirty="0"/>
              <a:t>Over time, McCarthy’s accusations grew ever more extreme. </a:t>
            </a:r>
            <a:r>
              <a:rPr lang="en-US" sz="3200" b="1" dirty="0">
                <a:solidFill>
                  <a:srgbClr val="FF0000"/>
                </a:solidFill>
              </a:rPr>
              <a:t>He accused General George Marshall of promoting the “Communist drive for world domination” via his 1948 Marshall Plan to help Eastern Europe &amp; his failure to stop China falling to Communism in 1949. </a:t>
            </a:r>
            <a:r>
              <a:rPr lang="en-US" sz="3200" dirty="0"/>
              <a:t>President Eisenhower (a fellow General) let his friend be tarnished &amp; vilified because he was equally afraid of an accusation himself! Opinion Polls in 1953 showed that McCarthy remained popular with the majority of the US public. </a:t>
            </a:r>
            <a:r>
              <a:rPr lang="en-US" sz="3200" b="1" dirty="0"/>
              <a:t>It was McCarthy himself, however, who brought about his own downfall.</a:t>
            </a:r>
          </a:p>
        </p:txBody>
      </p:sp>
      <p:pic>
        <p:nvPicPr>
          <p:cNvPr id="4" name="Picture 2" descr="U.S. Senate: 1954 Army-McCarthy hearings (Senate Permanent Subcommittee on  Investigations)">
            <a:extLst>
              <a:ext uri="{FF2B5EF4-FFF2-40B4-BE49-F238E27FC236}">
                <a16:creationId xmlns:a16="http://schemas.microsoft.com/office/drawing/2014/main" id="{54C701D3-9749-82AC-FD43-E276D61A4F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43" r="5401"/>
          <a:stretch/>
        </p:blipFill>
        <p:spPr bwMode="auto">
          <a:xfrm>
            <a:off x="8510604" y="255639"/>
            <a:ext cx="3448837" cy="648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484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3074" y="115744"/>
            <a:ext cx="11111948" cy="1000538"/>
          </a:xfrm>
        </p:spPr>
        <p:txBody>
          <a:bodyPr>
            <a:normAutofit/>
          </a:bodyPr>
          <a:lstStyle/>
          <a:p>
            <a:r>
              <a:rPr lang="en-US" b="1" dirty="0">
                <a:solidFill>
                  <a:srgbClr val="7030A0"/>
                </a:solidFill>
              </a:rPr>
              <a:t>(c) </a:t>
            </a:r>
            <a:r>
              <a:rPr lang="en-US" b="1" u="sng" dirty="0">
                <a:solidFill>
                  <a:srgbClr val="7030A0"/>
                </a:solidFill>
              </a:rPr>
              <a:t>Reasons for McCarthy’s Downfall</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2559" y="1137022"/>
            <a:ext cx="8329550" cy="5720978"/>
          </a:xfrm>
        </p:spPr>
        <p:txBody>
          <a:bodyPr>
            <a:normAutofit lnSpcReduction="10000"/>
          </a:bodyPr>
          <a:lstStyle/>
          <a:p>
            <a:pPr marL="0" indent="0">
              <a:buNone/>
            </a:pPr>
            <a:r>
              <a:rPr lang="en-US" dirty="0"/>
              <a:t>McCarthy was leading a new Senate Sub-Committee on Communist influence in the Army by Autumn 1953. </a:t>
            </a:r>
            <a:r>
              <a:rPr lang="en-US" b="1" dirty="0"/>
              <a:t>In Spring 1954, the Army-McCarthy hearings began and, unlike earlier public hearings, they were televised. </a:t>
            </a:r>
            <a:r>
              <a:rPr lang="en-US" b="1" dirty="0">
                <a:solidFill>
                  <a:srgbClr val="FF0000"/>
                </a:solidFill>
              </a:rPr>
              <a:t>The public were stunned to see how bad McCarthy bullied those being investigated and the tide began to turn. </a:t>
            </a:r>
            <a:r>
              <a:rPr lang="en-US" dirty="0"/>
              <a:t>The Army, too, robustly defended itself &amp; evidence of McCarthy’s abuse of Congressional privileges to the press. On 9</a:t>
            </a:r>
            <a:r>
              <a:rPr lang="en-US" baseline="30000" dirty="0"/>
              <a:t>th</a:t>
            </a:r>
            <a:r>
              <a:rPr lang="en-US" dirty="0"/>
              <a:t> March 1954, Ed Murrow broadcast an episode of SEE IT NOW totally devoted to criticizing McCarthy – splicing his speeches &amp; Senate Committee footage together to emphasize how unfair his accusations were</a:t>
            </a:r>
            <a:r>
              <a:rPr lang="en-US" b="1" dirty="0"/>
              <a:t>. </a:t>
            </a:r>
            <a:r>
              <a:rPr lang="en-US" b="1" dirty="0">
                <a:solidFill>
                  <a:srgbClr val="FF0000"/>
                </a:solidFill>
              </a:rPr>
              <a:t>On 2</a:t>
            </a:r>
            <a:r>
              <a:rPr lang="en-US" b="1" baseline="30000" dirty="0">
                <a:solidFill>
                  <a:srgbClr val="FF0000"/>
                </a:solidFill>
              </a:rPr>
              <a:t>nd</a:t>
            </a:r>
            <a:r>
              <a:rPr lang="en-US" b="1" dirty="0">
                <a:solidFill>
                  <a:srgbClr val="FF0000"/>
                </a:solidFill>
              </a:rPr>
              <a:t> December 1954, the Senate condemned McCarthy for “Improper Conduct” 67:22. </a:t>
            </a:r>
            <a:r>
              <a:rPr lang="en-US" b="1" dirty="0"/>
              <a:t>He continued his work, but the press largely ignored him. </a:t>
            </a:r>
            <a:r>
              <a:rPr lang="en-US" dirty="0"/>
              <a:t>He died from alcoholism &amp; liver failure in 1957.</a:t>
            </a:r>
          </a:p>
        </p:txBody>
      </p:sp>
      <p:pic>
        <p:nvPicPr>
          <p:cNvPr id="4" name="Picture 2" descr="U.S. Senate: 1954 Army-McCarthy hearings (Senate Permanent Subcommittee on  Investigations)">
            <a:extLst>
              <a:ext uri="{FF2B5EF4-FFF2-40B4-BE49-F238E27FC236}">
                <a16:creationId xmlns:a16="http://schemas.microsoft.com/office/drawing/2014/main" id="{54C701D3-9749-82AC-FD43-E276D61A4F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43" r="5401"/>
          <a:stretch/>
        </p:blipFill>
        <p:spPr bwMode="auto">
          <a:xfrm>
            <a:off x="8657112" y="255639"/>
            <a:ext cx="3302329" cy="648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57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F9378A-5923-176C-17DE-C642ABAA3103}"/>
              </a:ext>
            </a:extLst>
          </p:cNvPr>
          <p:cNvPicPr>
            <a:picLocks noChangeAspect="1"/>
          </p:cNvPicPr>
          <p:nvPr/>
        </p:nvPicPr>
        <p:blipFill rotWithShape="1">
          <a:blip r:embed="rId2"/>
          <a:srcRect l="2323" t="17735" r="4863" b="19466"/>
          <a:stretch/>
        </p:blipFill>
        <p:spPr>
          <a:xfrm>
            <a:off x="332508" y="198909"/>
            <a:ext cx="11495927" cy="6368146"/>
          </a:xfrm>
          <a:prstGeom prst="rect">
            <a:avLst/>
          </a:prstGeom>
        </p:spPr>
      </p:pic>
    </p:spTree>
    <p:extLst>
      <p:ext uri="{BB962C8B-B14F-4D97-AF65-F5344CB8AC3E}">
        <p14:creationId xmlns:p14="http://schemas.microsoft.com/office/powerpoint/2010/main" val="20838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235034"/>
            <a:ext cx="7133697" cy="5509200"/>
          </a:xfrm>
          <a:prstGeom prst="rect">
            <a:avLst/>
          </a:prstGeom>
          <a:noFill/>
        </p:spPr>
        <p:txBody>
          <a:bodyPr wrap="square" rtlCol="0">
            <a:spAutoFit/>
          </a:bodyPr>
          <a:lstStyle/>
          <a:p>
            <a:r>
              <a:rPr lang="en-US" sz="3200" dirty="0"/>
              <a:t>When the USA gained independence from Britain, the US Constitution was produced in 1791. The Constitution established a brand new system of Government for the country. As a federation of individual states (each with its own government) the Federal Government is based in Washington DC to govern the whole country. </a:t>
            </a:r>
            <a:r>
              <a:rPr lang="en-US" sz="3200" b="1" dirty="0"/>
              <a:t>The </a:t>
            </a:r>
            <a:r>
              <a:rPr lang="en-US" sz="3200" b="1" dirty="0">
                <a:solidFill>
                  <a:srgbClr val="FF0000"/>
                </a:solidFill>
              </a:rPr>
              <a:t>‘EXECUTIVE’ </a:t>
            </a:r>
            <a:r>
              <a:rPr lang="en-US" sz="3200" b="1" dirty="0"/>
              <a:t>administrates laws, the </a:t>
            </a:r>
            <a:r>
              <a:rPr lang="en-US" sz="3200" b="1" dirty="0">
                <a:solidFill>
                  <a:srgbClr val="FF0000"/>
                </a:solidFill>
              </a:rPr>
              <a:t>‘LEGISLATIVE’ </a:t>
            </a:r>
            <a:r>
              <a:rPr lang="en-US" sz="3200" b="1" dirty="0"/>
              <a:t>makes the laws &amp; the </a:t>
            </a:r>
            <a:r>
              <a:rPr lang="en-US" sz="3200" b="1" dirty="0">
                <a:solidFill>
                  <a:srgbClr val="FF0000"/>
                </a:solidFill>
              </a:rPr>
              <a:t>‘JUDICIAL’ </a:t>
            </a:r>
            <a:r>
              <a:rPr lang="en-US" sz="3200" b="1" dirty="0"/>
              <a:t>evaluates the laws.</a:t>
            </a:r>
          </a:p>
        </p:txBody>
      </p:sp>
      <p:pic>
        <p:nvPicPr>
          <p:cNvPr id="21506" name="Picture 2" descr="Biography of Woodrow Wilson">
            <a:extLst>
              <a:ext uri="{FF2B5EF4-FFF2-40B4-BE49-F238E27FC236}">
                <a16:creationId xmlns:a16="http://schemas.microsoft.com/office/drawing/2014/main" id="{AAA51401-ECCC-1C32-AB73-B22DAC54B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152734"/>
            <a:ext cx="4665505" cy="659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51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98581"/>
            <a:ext cx="11827565" cy="964911"/>
          </a:xfrm>
        </p:spPr>
        <p:txBody>
          <a:bodyPr>
            <a:normAutofit/>
          </a:bodyPr>
          <a:lstStyle/>
          <a:p>
            <a:r>
              <a:rPr lang="en-US" b="1" dirty="0">
                <a:solidFill>
                  <a:srgbClr val="00B050"/>
                </a:solidFill>
              </a:rPr>
              <a:t>(d) Overall Impact of McCarthyism on the USA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2217" y="1101243"/>
            <a:ext cx="6325461" cy="3185749"/>
          </a:xfrm>
        </p:spPr>
        <p:txBody>
          <a:bodyPr>
            <a:normAutofit/>
          </a:bodyPr>
          <a:lstStyle/>
          <a:p>
            <a:pPr marL="0" indent="0">
              <a:buNone/>
            </a:pPr>
            <a:r>
              <a:rPr lang="en-US" b="1" dirty="0"/>
              <a:t>The direct impact of “McCarthyism” was:</a:t>
            </a:r>
          </a:p>
          <a:p>
            <a:r>
              <a:rPr lang="en-US" b="1" dirty="0">
                <a:solidFill>
                  <a:srgbClr val="FF0000"/>
                </a:solidFill>
              </a:rPr>
              <a:t>Thousands lost their jobs &amp; careers</a:t>
            </a:r>
          </a:p>
          <a:p>
            <a:r>
              <a:rPr lang="en-US" b="1" dirty="0">
                <a:solidFill>
                  <a:srgbClr val="FF0000"/>
                </a:solidFill>
              </a:rPr>
              <a:t>Companies &amp; Institutions suspected employees of Communist sympathies</a:t>
            </a:r>
          </a:p>
          <a:p>
            <a:r>
              <a:rPr lang="en-US" b="1" dirty="0">
                <a:solidFill>
                  <a:srgbClr val="FF0000"/>
                </a:solidFill>
              </a:rPr>
              <a:t>State Departments lost intelligent &amp; talented workers who could have resisted extreme US policies later on</a:t>
            </a:r>
          </a:p>
        </p:txBody>
      </p:sp>
      <p:sp>
        <p:nvSpPr>
          <p:cNvPr id="4" name="Content Placeholder 2">
            <a:extLst>
              <a:ext uri="{FF2B5EF4-FFF2-40B4-BE49-F238E27FC236}">
                <a16:creationId xmlns:a16="http://schemas.microsoft.com/office/drawing/2014/main" id="{20C48F88-CF35-E5F4-2B67-22121AFD4B91}"/>
              </a:ext>
            </a:extLst>
          </p:cNvPr>
          <p:cNvSpPr txBox="1">
            <a:spLocks/>
          </p:cNvSpPr>
          <p:nvPr/>
        </p:nvSpPr>
        <p:spPr>
          <a:xfrm>
            <a:off x="182217" y="4286992"/>
            <a:ext cx="7431845" cy="3686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The indirect impact of “McCarthyism” was:</a:t>
            </a:r>
          </a:p>
          <a:p>
            <a:r>
              <a:rPr lang="en-US" b="1" dirty="0">
                <a:solidFill>
                  <a:srgbClr val="FF0000"/>
                </a:solidFill>
              </a:rPr>
              <a:t>Hysteria about the “enemy within” rife</a:t>
            </a:r>
          </a:p>
          <a:p>
            <a:r>
              <a:rPr lang="en-US" b="1" dirty="0">
                <a:solidFill>
                  <a:srgbClr val="FF0000"/>
                </a:solidFill>
              </a:rPr>
              <a:t>Thousands informed on people to FBI</a:t>
            </a:r>
          </a:p>
          <a:p>
            <a:r>
              <a:rPr lang="en-US" b="1" dirty="0">
                <a:solidFill>
                  <a:srgbClr val="FF0000"/>
                </a:solidFill>
              </a:rPr>
              <a:t>Fewer joined unions or discussed politics</a:t>
            </a:r>
          </a:p>
          <a:p>
            <a:r>
              <a:rPr lang="en-US" b="1" dirty="0">
                <a:solidFill>
                  <a:srgbClr val="FF0000"/>
                </a:solidFill>
              </a:rPr>
              <a:t>USA seen as intolerant by rest of the World</a:t>
            </a:r>
          </a:p>
        </p:txBody>
      </p:sp>
      <p:pic>
        <p:nvPicPr>
          <p:cNvPr id="10242" name="Picture 2" descr="Joseph R. McCarthy, A Speech Against Harry S. Truman | The NYPR Archive  Collections | WNYC">
            <a:extLst>
              <a:ext uri="{FF2B5EF4-FFF2-40B4-BE49-F238E27FC236}">
                <a16:creationId xmlns:a16="http://schemas.microsoft.com/office/drawing/2014/main" id="{11A95D66-15E9-352C-1A40-33A55DD21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442" y="1163492"/>
            <a:ext cx="5003340" cy="559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306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2217" y="198581"/>
            <a:ext cx="11827565" cy="964911"/>
          </a:xfrm>
        </p:spPr>
        <p:txBody>
          <a:bodyPr>
            <a:normAutofit/>
          </a:bodyPr>
          <a:lstStyle/>
          <a:p>
            <a:r>
              <a:rPr lang="en-US" b="1" dirty="0">
                <a:solidFill>
                  <a:srgbClr val="00B050"/>
                </a:solidFill>
              </a:rPr>
              <a:t>(d) Overall Impact of McCarthyism on the USA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2217" y="1246329"/>
            <a:ext cx="6325461" cy="5157053"/>
          </a:xfrm>
        </p:spPr>
        <p:txBody>
          <a:bodyPr>
            <a:normAutofit/>
          </a:bodyPr>
          <a:lstStyle/>
          <a:p>
            <a:pPr marL="0" indent="0">
              <a:buNone/>
            </a:pPr>
            <a:r>
              <a:rPr lang="en-US" b="1" dirty="0"/>
              <a:t>Historians debate the extent to which the Red Scare lasted in America – some arguing that it persisted until the end of the Cold War in 1991. </a:t>
            </a:r>
            <a:r>
              <a:rPr lang="en-US" b="1" dirty="0">
                <a:solidFill>
                  <a:srgbClr val="FF0000"/>
                </a:solidFill>
              </a:rPr>
              <a:t>While the mass hysteria of the 1946-54 cooled down, US anxiety &amp; fear of Communism lasted much longer. American foreign policy was firmly anti-Communist &amp; being seen as “tough on Communism” was important in elections – even in the 1980s &amp; 1990s. </a:t>
            </a:r>
            <a:r>
              <a:rPr lang="en-US" b="1" dirty="0"/>
              <a:t>No matter how long it lasted, the Red Scare certainly had a MASSIVE impact on the USA – the so-called land of the free.</a:t>
            </a:r>
          </a:p>
        </p:txBody>
      </p:sp>
      <p:pic>
        <p:nvPicPr>
          <p:cNvPr id="11266" name="Picture 2" descr="Central American Migration to US Increases Alongside Violence - AZPM">
            <a:extLst>
              <a:ext uri="{FF2B5EF4-FFF2-40B4-BE49-F238E27FC236}">
                <a16:creationId xmlns:a16="http://schemas.microsoft.com/office/drawing/2014/main" id="{55246173-C19C-004E-B3F4-A33B2C10C8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85" r="21883"/>
          <a:stretch/>
        </p:blipFill>
        <p:spPr bwMode="auto">
          <a:xfrm>
            <a:off x="6725263" y="1246329"/>
            <a:ext cx="5284519" cy="541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216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380010" y="255904"/>
            <a:ext cx="11455114" cy="4777055"/>
          </a:xfrm>
          <a:solidFill>
            <a:srgbClr val="FFC000"/>
          </a:solidFill>
        </p:spPr>
        <p:txBody>
          <a:bodyPr>
            <a:noAutofit/>
          </a:bodyPr>
          <a:lstStyle/>
          <a:p>
            <a:pPr marL="0" indent="0" algn="ctr">
              <a:buNone/>
            </a:pPr>
            <a:r>
              <a:rPr lang="en-US" sz="3400" b="1" dirty="0"/>
              <a:t>‘The damage done to ordinary people by the anti-Communist hysteria was massive. Hundreds lost their jobs due to the blacklists or for having been called before the Committee. Firms could be blacklisted as well as people, damaging their ability to conduct business. 1950-1952 saw 117 people cited for contempt of Congress and jailed – more than in the    whole of the previous century. A person did not need to         be a Communist to suffer. Anyone who was radical could be accused; a problem which continued in the USA long           after the hearings ended.’</a:t>
            </a:r>
          </a:p>
        </p:txBody>
      </p:sp>
      <p:sp>
        <p:nvSpPr>
          <p:cNvPr id="4" name="TextBox 3">
            <a:extLst>
              <a:ext uri="{FF2B5EF4-FFF2-40B4-BE49-F238E27FC236}">
                <a16:creationId xmlns:a16="http://schemas.microsoft.com/office/drawing/2014/main" id="{B44F46C0-AC4C-7A6B-7043-B7D8522AD21D}"/>
              </a:ext>
            </a:extLst>
          </p:cNvPr>
          <p:cNvSpPr txBox="1"/>
          <p:nvPr/>
        </p:nvSpPr>
        <p:spPr>
          <a:xfrm>
            <a:off x="2926591" y="5309696"/>
            <a:ext cx="6583009" cy="584775"/>
          </a:xfrm>
          <a:prstGeom prst="rect">
            <a:avLst/>
          </a:prstGeom>
          <a:solidFill>
            <a:srgbClr val="FFFF00"/>
          </a:solidFill>
        </p:spPr>
        <p:txBody>
          <a:bodyPr wrap="square" rtlCol="0">
            <a:spAutoFit/>
          </a:bodyPr>
          <a:lstStyle/>
          <a:p>
            <a:pPr algn="ctr"/>
            <a:r>
              <a:rPr lang="en-US" sz="3200" b="1" dirty="0"/>
              <a:t>From a Modern History Textbook</a:t>
            </a:r>
          </a:p>
        </p:txBody>
      </p:sp>
      <p:sp>
        <p:nvSpPr>
          <p:cNvPr id="5" name="TextBox 4">
            <a:extLst>
              <a:ext uri="{FF2B5EF4-FFF2-40B4-BE49-F238E27FC236}">
                <a16:creationId xmlns:a16="http://schemas.microsoft.com/office/drawing/2014/main" id="{E7E813F0-026C-4606-A741-146796EADB0D}"/>
              </a:ext>
            </a:extLst>
          </p:cNvPr>
          <p:cNvSpPr txBox="1"/>
          <p:nvPr/>
        </p:nvSpPr>
        <p:spPr>
          <a:xfrm>
            <a:off x="123236" y="6122416"/>
            <a:ext cx="11968661" cy="523220"/>
          </a:xfrm>
          <a:prstGeom prst="rect">
            <a:avLst/>
          </a:prstGeom>
          <a:noFill/>
        </p:spPr>
        <p:txBody>
          <a:bodyPr wrap="none" rtlCol="0">
            <a:spAutoFit/>
          </a:bodyPr>
          <a:lstStyle/>
          <a:p>
            <a:r>
              <a:rPr lang="en-US" sz="2800" b="1" dirty="0"/>
              <a:t>What impression does the author give about the impact of the Red Scare? </a:t>
            </a:r>
            <a:r>
              <a:rPr lang="en-US" sz="2800" b="1" dirty="0">
                <a:solidFill>
                  <a:srgbClr val="FF0000"/>
                </a:solidFill>
              </a:rPr>
              <a:t>(6m)</a:t>
            </a:r>
          </a:p>
        </p:txBody>
      </p:sp>
    </p:spTree>
    <p:extLst>
      <p:ext uri="{BB962C8B-B14F-4D97-AF65-F5344CB8AC3E}">
        <p14:creationId xmlns:p14="http://schemas.microsoft.com/office/powerpoint/2010/main" val="3190265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029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1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10755086" cy="5032376"/>
          </a:xfrm>
        </p:spPr>
        <p:txBody>
          <a:bodyPr>
            <a:normAutofit/>
          </a:bodyPr>
          <a:lstStyle/>
          <a:p>
            <a:pPr marL="742950" indent="-742950">
              <a:buAutoNum type="arabicPeriod"/>
            </a:pPr>
            <a:r>
              <a:rPr lang="en-US" sz="4000" dirty="0"/>
              <a:t>What are the main differences between Capitalism and Communism?</a:t>
            </a:r>
          </a:p>
          <a:p>
            <a:pPr marL="742950" indent="-742950">
              <a:buAutoNum type="arabicPeriod"/>
            </a:pPr>
            <a:r>
              <a:rPr lang="en-US" sz="4000" dirty="0"/>
              <a:t>Why did people in the USA fear Communism?</a:t>
            </a:r>
          </a:p>
          <a:p>
            <a:pPr marL="742950" indent="-742950">
              <a:buAutoNum type="arabicPeriod"/>
            </a:pPr>
            <a:r>
              <a:rPr lang="en-US" sz="4000" dirty="0"/>
              <a:t>Give two reasons why the Red Scare happened.</a:t>
            </a:r>
          </a:p>
          <a:p>
            <a:pPr marL="742950" indent="-742950">
              <a:buAutoNum type="arabicPeriod"/>
            </a:pPr>
            <a:r>
              <a:rPr lang="en-US" sz="4000" dirty="0"/>
              <a:t>What does “HUAC” and “FBI” stand for?</a:t>
            </a:r>
          </a:p>
          <a:p>
            <a:pPr marL="742950" indent="-742950">
              <a:buAutoNum type="arabicPeriod"/>
            </a:pPr>
            <a:r>
              <a:rPr lang="en-US" sz="4000" dirty="0"/>
              <a:t>Who were the following people – J. Edgar Hoover; Joseph McCarthy; Alger Hiss; Ethel &amp; Julius Rosenburg?</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1FCB-BFC2-8945-9537-2A712E4D42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FAB596-1562-C147-A956-02ADD6C6C4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402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1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10755086" cy="5032376"/>
          </a:xfrm>
        </p:spPr>
        <p:txBody>
          <a:bodyPr>
            <a:normAutofit/>
          </a:bodyPr>
          <a:lstStyle/>
          <a:p>
            <a:pPr marL="742950" indent="-742950">
              <a:buFont typeface="+mj-lt"/>
              <a:buAutoNum type="arabicPeriod" startAt="6"/>
            </a:pPr>
            <a:r>
              <a:rPr lang="en-US" sz="4000" dirty="0"/>
              <a:t>What were the </a:t>
            </a:r>
            <a:r>
              <a:rPr lang="en-US" sz="4000" b="1" dirty="0"/>
              <a:t>Hollywood Ten </a:t>
            </a:r>
            <a:r>
              <a:rPr lang="en-US" sz="4000" dirty="0"/>
              <a:t>imprisoned for?</a:t>
            </a:r>
          </a:p>
          <a:p>
            <a:pPr marL="742950" indent="-742950">
              <a:buFont typeface="+mj-lt"/>
              <a:buAutoNum type="arabicPeriod" startAt="6"/>
            </a:pPr>
            <a:r>
              <a:rPr lang="en-US" sz="4000" dirty="0"/>
              <a:t>What were the terms of the McCarran Act?</a:t>
            </a:r>
          </a:p>
          <a:p>
            <a:pPr marL="742950" indent="-742950">
              <a:buFont typeface="+mj-lt"/>
              <a:buAutoNum type="arabicPeriod" startAt="6"/>
            </a:pPr>
            <a:r>
              <a:rPr lang="en-US" sz="4000" dirty="0"/>
              <a:t>What methods were used by Joseph McCarthy to find Communist spies in the US Govt.?</a:t>
            </a:r>
          </a:p>
          <a:p>
            <a:pPr marL="742950" indent="-742950">
              <a:buFont typeface="+mj-lt"/>
              <a:buAutoNum type="arabicPeriod" startAt="6"/>
            </a:pPr>
            <a:r>
              <a:rPr lang="en-US" sz="4000" dirty="0"/>
              <a:t>Give </a:t>
            </a:r>
            <a:r>
              <a:rPr lang="en-US" sz="4000" b="1" dirty="0"/>
              <a:t>three</a:t>
            </a:r>
            <a:r>
              <a:rPr lang="en-US" sz="4000" dirty="0"/>
              <a:t> impacts of McCarthyism on the USA.</a:t>
            </a:r>
          </a:p>
          <a:p>
            <a:pPr marL="742950" indent="-742950">
              <a:buFont typeface="+mj-lt"/>
              <a:buAutoNum type="arabicPeriod" startAt="6"/>
            </a:pPr>
            <a:r>
              <a:rPr lang="en-US" sz="4000" dirty="0"/>
              <a:t>In what years did the following happen – the start of HUAC’s investigation into spies; the trial of Hiss; the Rosenburg trial; the Soviet bomb?</a:t>
            </a:r>
          </a:p>
        </p:txBody>
      </p:sp>
    </p:spTree>
    <p:extLst>
      <p:ext uri="{BB962C8B-B14F-4D97-AF65-F5344CB8AC3E}">
        <p14:creationId xmlns:p14="http://schemas.microsoft.com/office/powerpoint/2010/main" val="2134500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957-7AE4-6546-998A-BD3ECF0B47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DD165-B487-C141-8C6F-9E3B1C2C48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600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1: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399" y="1813749"/>
            <a:ext cx="11687299" cy="4943311"/>
          </a:xfrm>
        </p:spPr>
        <p:txBody>
          <a:bodyPr>
            <a:normAutofit fontScale="92500" lnSpcReduction="10000"/>
          </a:bodyPr>
          <a:lstStyle/>
          <a:p>
            <a:pPr marL="742950" indent="-742950">
              <a:buAutoNum type="arabicPeriod"/>
            </a:pPr>
            <a:r>
              <a:rPr lang="en-US" sz="4800" dirty="0"/>
              <a:t>Why did international events have a big impact on the Red Scare in the USA?</a:t>
            </a:r>
          </a:p>
          <a:p>
            <a:pPr marL="742950" indent="-742950">
              <a:buAutoNum type="arabicPeriod"/>
            </a:pPr>
            <a:r>
              <a:rPr lang="en-US" sz="4800" dirty="0"/>
              <a:t>Explain how the FBI + HUAC worked together to create anti-Communist feelings &amp; fear od spies in the USA.</a:t>
            </a:r>
          </a:p>
          <a:p>
            <a:pPr marL="742950" indent="-742950">
              <a:buAutoNum type="arabicPeriod"/>
            </a:pPr>
            <a:r>
              <a:rPr lang="en-US" sz="4800" dirty="0"/>
              <a:t>Describe the methods used by Joseph McCarthy to uncover Communists in the US Government and Army.</a:t>
            </a:r>
          </a:p>
        </p:txBody>
      </p:sp>
    </p:spTree>
    <p:extLst>
      <p:ext uri="{BB962C8B-B14F-4D97-AF65-F5344CB8AC3E}">
        <p14:creationId xmlns:p14="http://schemas.microsoft.com/office/powerpoint/2010/main" val="2000647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3AB7-AE29-BC48-9E26-9E6FF9F38D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56DB47-8867-5644-AE4C-79EE39A566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249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53C576-7EA0-1132-58FC-683631CE4B28}"/>
              </a:ext>
            </a:extLst>
          </p:cNvPr>
          <p:cNvPicPr>
            <a:picLocks noChangeAspect="1"/>
          </p:cNvPicPr>
          <p:nvPr/>
        </p:nvPicPr>
        <p:blipFill rotWithShape="1">
          <a:blip r:embed="rId2"/>
          <a:srcRect l="13611" t="15279" r="9097" b="16388"/>
          <a:stretch/>
        </p:blipFill>
        <p:spPr>
          <a:xfrm>
            <a:off x="428625" y="245852"/>
            <a:ext cx="11272838" cy="6366295"/>
          </a:xfrm>
          <a:prstGeom prst="rect">
            <a:avLst/>
          </a:prstGeom>
        </p:spPr>
      </p:pic>
    </p:spTree>
    <p:extLst>
      <p:ext uri="{BB962C8B-B14F-4D97-AF65-F5344CB8AC3E}">
        <p14:creationId xmlns:p14="http://schemas.microsoft.com/office/powerpoint/2010/main" val="939220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1: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745310" cy="4690697"/>
          </a:xfrm>
        </p:spPr>
        <p:txBody>
          <a:bodyPr>
            <a:noAutofit/>
          </a:bodyPr>
          <a:lstStyle/>
          <a:p>
            <a:pPr marL="742950" indent="-742950">
              <a:buAutoNum type="arabicPeriod"/>
            </a:pPr>
            <a:r>
              <a:rPr lang="en-US" sz="4700" dirty="0"/>
              <a:t>Were international or domestic events more important in creating the Red Scare?</a:t>
            </a:r>
          </a:p>
          <a:p>
            <a:pPr marL="742950" indent="-742950">
              <a:buAutoNum type="arabicPeriod"/>
            </a:pPr>
            <a:r>
              <a:rPr lang="en-US" sz="4700" dirty="0"/>
              <a:t>Why did so many people believe the accusations of Joseph McCarthy?</a:t>
            </a:r>
          </a:p>
          <a:p>
            <a:pPr marL="742950" indent="-742950">
              <a:buAutoNum type="arabicPeriod"/>
            </a:pPr>
            <a:r>
              <a:rPr lang="en-US" sz="4700" dirty="0"/>
              <a:t>Explain why anti-Communist hysteria reached a peak </a:t>
            </a:r>
            <a:r>
              <a:rPr lang="en-US" sz="4700"/>
              <a:t>in the 1950s.</a:t>
            </a:r>
            <a:endParaRPr lang="en-US" sz="4700" dirty="0"/>
          </a:p>
        </p:txBody>
      </p:sp>
    </p:spTree>
    <p:extLst>
      <p:ext uri="{BB962C8B-B14F-4D97-AF65-F5344CB8AC3E}">
        <p14:creationId xmlns:p14="http://schemas.microsoft.com/office/powerpoint/2010/main" val="1098211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AF60-A7B7-F741-9405-1E80C6815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6001C-1F62-CC4D-93AF-25385E6F8CA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7411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1" y="1164134"/>
            <a:ext cx="7205133" cy="5693866"/>
          </a:xfrm>
          <a:prstGeom prst="rect">
            <a:avLst/>
          </a:prstGeom>
          <a:noFill/>
        </p:spPr>
        <p:txBody>
          <a:bodyPr wrap="square" rtlCol="0">
            <a:spAutoFit/>
          </a:bodyPr>
          <a:lstStyle/>
          <a:p>
            <a:r>
              <a:rPr lang="en-US" sz="2800" dirty="0"/>
              <a:t>New laws are made by Congress and this is made up of 2 Houses – the Senate &amp; the House of Representatives. The Supreme Court &amp; other Federal Courts ensure laws passed are always constitutional &amp; clear.  Judges are chosen by the President, then approved by the Senate. The President, Vice-President &amp; Congress members are elected by US citizens. Presidential elections &amp; Congress elections are separate. The US system of Government is designed to limit the powers of each part – Congress’s laws can be vetoed by the President or Supreme Court and Congress can impeach a President if necessary.</a:t>
            </a:r>
          </a:p>
        </p:txBody>
      </p:sp>
      <p:pic>
        <p:nvPicPr>
          <p:cNvPr id="22530" name="Picture 2" descr="Harry S. Truman - White House Historical Association">
            <a:extLst>
              <a:ext uri="{FF2B5EF4-FFF2-40B4-BE49-F238E27FC236}">
                <a16:creationId xmlns:a16="http://schemas.microsoft.com/office/drawing/2014/main" id="{9589F59F-98AE-6FCF-09D8-B314A32A5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795" y="152735"/>
            <a:ext cx="4798714" cy="651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4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491" y="152735"/>
            <a:ext cx="6821214" cy="1082299"/>
          </a:xfrm>
        </p:spPr>
        <p:txBody>
          <a:bodyPr>
            <a:normAutofit/>
          </a:bodyPr>
          <a:lstStyle/>
          <a:p>
            <a:r>
              <a:rPr lang="en-US" b="1" dirty="0">
                <a:solidFill>
                  <a:srgbClr val="7030A0"/>
                </a:solidFill>
              </a:rPr>
              <a:t>(a) </a:t>
            </a:r>
            <a:r>
              <a:rPr lang="en-US" b="1" u="sng" dirty="0">
                <a:solidFill>
                  <a:srgbClr val="7030A0"/>
                </a:solidFill>
              </a:rPr>
              <a:t>Reasons for the Red Scare</a:t>
            </a:r>
          </a:p>
        </p:txBody>
      </p:sp>
      <p:sp>
        <p:nvSpPr>
          <p:cNvPr id="4" name="TextBox 3">
            <a:extLst>
              <a:ext uri="{FF2B5EF4-FFF2-40B4-BE49-F238E27FC236}">
                <a16:creationId xmlns:a16="http://schemas.microsoft.com/office/drawing/2014/main" id="{E4F296B8-288B-120F-A0E4-CD5A8F75F116}"/>
              </a:ext>
            </a:extLst>
          </p:cNvPr>
          <p:cNvSpPr txBox="1"/>
          <p:nvPr/>
        </p:nvSpPr>
        <p:spPr>
          <a:xfrm>
            <a:off x="81490" y="1164134"/>
            <a:ext cx="7662335" cy="5509200"/>
          </a:xfrm>
          <a:prstGeom prst="rect">
            <a:avLst/>
          </a:prstGeom>
          <a:noFill/>
        </p:spPr>
        <p:txBody>
          <a:bodyPr wrap="square" rtlCol="0">
            <a:spAutoFit/>
          </a:bodyPr>
          <a:lstStyle/>
          <a:p>
            <a:r>
              <a:rPr lang="en-US" sz="3200" b="1" dirty="0"/>
              <a:t>Each state government also has its own political system – including a Governor, a Legislature &amp; a Supreme Court. </a:t>
            </a:r>
            <a:r>
              <a:rPr lang="en-US" sz="3200" dirty="0"/>
              <a:t>While the Federal Government controls foreign policy &amp; taxation, state governments control laws that apply in each state. Laws on education &amp; use of the death penalty fall into this category. </a:t>
            </a:r>
            <a:r>
              <a:rPr lang="en-US" sz="3200" b="1" dirty="0"/>
              <a:t>In the period 1945-1974, Federal Govt. decisions were often countered with a cry of </a:t>
            </a:r>
            <a:r>
              <a:rPr lang="en-US" sz="3200" b="1" dirty="0">
                <a:solidFill>
                  <a:srgbClr val="FF0000"/>
                </a:solidFill>
              </a:rPr>
              <a:t>“States’ rights!” </a:t>
            </a:r>
            <a:r>
              <a:rPr lang="en-US" sz="3200" b="1" dirty="0"/>
              <a:t>or state governments had to defend their own decisions.</a:t>
            </a:r>
          </a:p>
        </p:txBody>
      </p:sp>
      <p:pic>
        <p:nvPicPr>
          <p:cNvPr id="23554" name="Picture 2" descr="Dwight D. Eisenhower - Wikiquote">
            <a:extLst>
              <a:ext uri="{FF2B5EF4-FFF2-40B4-BE49-F238E27FC236}">
                <a16:creationId xmlns:a16="http://schemas.microsoft.com/office/drawing/2014/main" id="{87A1D07E-3D33-F601-940A-93EEC3149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825" y="184666"/>
            <a:ext cx="4306613" cy="648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1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exas State Capitol | Austin, TX">
            <a:extLst>
              <a:ext uri="{FF2B5EF4-FFF2-40B4-BE49-F238E27FC236}">
                <a16:creationId xmlns:a16="http://schemas.microsoft.com/office/drawing/2014/main" id="{3FD45603-8B83-FC57-5EF6-6B061CA56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 y="139778"/>
            <a:ext cx="8853488" cy="657844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Gov. Greg Abbott details in our Elected Officials Directory | The Texas  Tribune">
            <a:extLst>
              <a:ext uri="{FF2B5EF4-FFF2-40B4-BE49-F238E27FC236}">
                <a16:creationId xmlns:a16="http://schemas.microsoft.com/office/drawing/2014/main" id="{A85E4308-9A67-4F9B-F2D6-E94552FB9D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7"/>
          <a:stretch/>
        </p:blipFill>
        <p:spPr bwMode="auto">
          <a:xfrm>
            <a:off x="9198767" y="0"/>
            <a:ext cx="2781300" cy="273075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Attorney General Ken Paxton details in our Elected Officials Directory |  The Texas Tribune">
            <a:extLst>
              <a:ext uri="{FF2B5EF4-FFF2-40B4-BE49-F238E27FC236}">
                <a16:creationId xmlns:a16="http://schemas.microsoft.com/office/drawing/2014/main" id="{A33E42E5-7EED-D235-FE55-668FB4414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8764" y="3422988"/>
            <a:ext cx="2781301" cy="2781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F7AC5E-B31E-5654-D4F5-5075C8D4FDEF}"/>
              </a:ext>
            </a:extLst>
          </p:cNvPr>
          <p:cNvSpPr txBox="1"/>
          <p:nvPr/>
        </p:nvSpPr>
        <p:spPr>
          <a:xfrm>
            <a:off x="9752712" y="2810470"/>
            <a:ext cx="1673407" cy="461665"/>
          </a:xfrm>
          <a:prstGeom prst="rect">
            <a:avLst/>
          </a:prstGeom>
          <a:solidFill>
            <a:srgbClr val="FFC000"/>
          </a:solidFill>
        </p:spPr>
        <p:txBody>
          <a:bodyPr wrap="none" rtlCol="0">
            <a:spAutoFit/>
          </a:bodyPr>
          <a:lstStyle/>
          <a:p>
            <a:r>
              <a:rPr lang="en-US" sz="2400" b="1" dirty="0"/>
              <a:t>GOVERNOR</a:t>
            </a:r>
          </a:p>
        </p:txBody>
      </p:sp>
      <p:sp>
        <p:nvSpPr>
          <p:cNvPr id="5" name="TextBox 4">
            <a:extLst>
              <a:ext uri="{FF2B5EF4-FFF2-40B4-BE49-F238E27FC236}">
                <a16:creationId xmlns:a16="http://schemas.microsoft.com/office/drawing/2014/main" id="{146EE0D8-AF60-124E-1654-53F3D2116E38}"/>
              </a:ext>
            </a:extLst>
          </p:cNvPr>
          <p:cNvSpPr txBox="1"/>
          <p:nvPr/>
        </p:nvSpPr>
        <p:spPr>
          <a:xfrm>
            <a:off x="9198768" y="6256556"/>
            <a:ext cx="2797882" cy="461665"/>
          </a:xfrm>
          <a:prstGeom prst="rect">
            <a:avLst/>
          </a:prstGeom>
          <a:solidFill>
            <a:srgbClr val="FFC000"/>
          </a:solidFill>
        </p:spPr>
        <p:txBody>
          <a:bodyPr wrap="none" rtlCol="0">
            <a:spAutoFit/>
          </a:bodyPr>
          <a:lstStyle/>
          <a:p>
            <a:r>
              <a:rPr lang="en-US" sz="2400" b="1" dirty="0"/>
              <a:t>ATTORNEY GENERAL</a:t>
            </a:r>
          </a:p>
        </p:txBody>
      </p:sp>
    </p:spTree>
    <p:extLst>
      <p:ext uri="{BB962C8B-B14F-4D97-AF65-F5344CB8AC3E}">
        <p14:creationId xmlns:p14="http://schemas.microsoft.com/office/powerpoint/2010/main" val="3080890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920</TotalTime>
  <Words>3873</Words>
  <Application>Microsoft Macintosh PowerPoint</Application>
  <PresentationFormat>Widescreen</PresentationFormat>
  <Paragraphs>139</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Office Theme</vt:lpstr>
      <vt:lpstr>Edexcel IGCSE History P1: Depth Study 7</vt:lpstr>
      <vt:lpstr>PowerPoint Presentation</vt:lpstr>
      <vt:lpstr>Edexcel IGCSE History P1: Depth Study 7</vt:lpstr>
      <vt:lpstr>(a) Reasons for the Red Scare</vt:lpstr>
      <vt:lpstr>(a) Reasons for the Red Scare</vt:lpstr>
      <vt:lpstr>PowerPoint Presentation</vt:lpstr>
      <vt:lpstr>(a) Reasons for the Red Scare</vt:lpstr>
      <vt:lpstr>(a) Reasons for the Red Scare</vt:lpstr>
      <vt:lpstr>PowerPoint Presentation</vt:lpstr>
      <vt:lpstr>(a) Reasons for the Red Scare</vt:lpstr>
      <vt:lpstr>PowerPoint Presentation</vt:lpstr>
      <vt:lpstr>(a) Reasons for the Red Scare</vt:lpstr>
      <vt:lpstr>(a) Reasons for the Red Scare</vt:lpstr>
      <vt:lpstr>PowerPoint Presentation</vt:lpstr>
      <vt:lpstr>(a) Reasons for the Red Scare</vt:lpstr>
      <vt:lpstr>PowerPoint Presentation</vt:lpstr>
      <vt:lpstr>(a) Reasons for the Red Scare</vt:lpstr>
      <vt:lpstr>(a) Reasons for the Red Scare</vt:lpstr>
      <vt:lpstr>PowerPoint Presentation</vt:lpstr>
      <vt:lpstr>(a) Reasons for the Red Scare</vt:lpstr>
      <vt:lpstr>(a) Reasons for the Red Scare</vt:lpstr>
      <vt:lpstr>PowerPoint Presentation</vt:lpstr>
      <vt:lpstr>(a) Reasons for the Red Scare</vt:lpstr>
      <vt:lpstr>PowerPoint Presentation</vt:lpstr>
      <vt:lpstr>PowerPoint Presentation</vt:lpstr>
      <vt:lpstr>(a) Reasons for the Red Scare</vt:lpstr>
      <vt:lpstr>PowerPoint Presentation</vt:lpstr>
      <vt:lpstr>(a) Reasons for the Red Scare</vt:lpstr>
      <vt:lpstr>PowerPoint Presentation</vt:lpstr>
      <vt:lpstr>Exam-Style Question</vt:lpstr>
      <vt:lpstr>PowerPoint Presentation</vt:lpstr>
      <vt:lpstr>(a) Reasons for the Red Scare</vt:lpstr>
      <vt:lpstr>(a) Reasons for the Red Scare</vt:lpstr>
      <vt:lpstr>(a) Reasons for the Red Scare</vt:lpstr>
      <vt:lpstr>(a) Reasons for the Red Scare</vt:lpstr>
      <vt:lpstr>(a) Reasons for the Red Scare</vt:lpstr>
      <vt:lpstr>(a) Reasons for the Red Scare</vt:lpstr>
      <vt:lpstr>(a) Reasons for the Red Scare</vt:lpstr>
      <vt:lpstr>(a) Reasons for the Red Scare</vt:lpstr>
      <vt:lpstr>Exam-Style Question</vt:lpstr>
      <vt:lpstr>PowerPoint Presentation</vt:lpstr>
      <vt:lpstr>(b) Methods used by McCarthy &amp; Growth of Opposition</vt:lpstr>
      <vt:lpstr>(b) Methods used by McCarthy &amp; Growth of Opposition</vt:lpstr>
      <vt:lpstr>PowerPoint Presentation</vt:lpstr>
      <vt:lpstr>(b) Methods used by McCarthy &amp; Growth of Opposition</vt:lpstr>
      <vt:lpstr>CHARLIE CHAPLIN</vt:lpstr>
      <vt:lpstr>(c) Reasons for McCarthy’s Downfall</vt:lpstr>
      <vt:lpstr>(c) Reasons for McCarthy’s Downfall</vt:lpstr>
      <vt:lpstr>PowerPoint Presentation</vt:lpstr>
      <vt:lpstr>(d) Overall Impact of McCarthyism on the USA</vt:lpstr>
      <vt:lpstr>(d) Overall Impact of McCarthyism on the USA</vt:lpstr>
      <vt:lpstr>PowerPoint Presentation</vt:lpstr>
      <vt:lpstr>PowerPoint Presentation</vt:lpstr>
      <vt:lpstr>Unit 1 Recall Quiz</vt:lpstr>
      <vt:lpstr>PowerPoint Presentation</vt:lpstr>
      <vt:lpstr>Unit 1 Recall Quiz</vt:lpstr>
      <vt:lpstr>PowerPoint Presentation</vt:lpstr>
      <vt:lpstr>Unit 1: Explaining</vt:lpstr>
      <vt:lpstr>PowerPoint Presentation</vt:lpstr>
      <vt:lpstr>Unit 1: Challenge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19</cp:revision>
  <dcterms:created xsi:type="dcterms:W3CDTF">2021-05-05T18:42:06Z</dcterms:created>
  <dcterms:modified xsi:type="dcterms:W3CDTF">2023-02-16T14:20:33Z</dcterms:modified>
</cp:coreProperties>
</file>