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4"/>
  </p:normalViewPr>
  <p:slideViewPr>
    <p:cSldViewPr snapToGrid="0" snapToObjects="1">
      <p:cViewPr varScale="1">
        <p:scale>
          <a:sx n="118" d="100"/>
          <a:sy n="118" d="100"/>
        </p:scale>
        <p:origin x="1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8265E-6C22-134C-AD9F-23FDAFAE52CF}" type="doc">
      <dgm:prSet loTypeId="urn:microsoft.com/office/officeart/2005/8/layout/process5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EEFD824-B328-5E4B-B8D8-EE9F7E249E1D}">
      <dgm:prSet phldrT="[Text]" custT="1"/>
      <dgm:spPr/>
      <dgm:t>
        <a:bodyPr/>
        <a:lstStyle/>
        <a:p>
          <a:r>
            <a:rPr lang="en-US" sz="1200" dirty="0"/>
            <a:t>Monarchy</a:t>
          </a:r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</dgm:t>
    </dgm:pt>
    <dgm:pt modelId="{208F570E-71DB-CD43-9C9D-E7EB42AF9033}" type="parTrans" cxnId="{0D11AE2B-C1BD-9445-B0D6-7DA61B4BB7D5}">
      <dgm:prSet/>
      <dgm:spPr/>
      <dgm:t>
        <a:bodyPr/>
        <a:lstStyle/>
        <a:p>
          <a:endParaRPr lang="en-US"/>
        </a:p>
      </dgm:t>
    </dgm:pt>
    <dgm:pt modelId="{8361B034-755B-F344-92F5-88590E79B65C}" type="sibTrans" cxnId="{0D11AE2B-C1BD-9445-B0D6-7DA61B4BB7D5}">
      <dgm:prSet/>
      <dgm:spPr/>
      <dgm:t>
        <a:bodyPr/>
        <a:lstStyle/>
        <a:p>
          <a:endParaRPr lang="en-US"/>
        </a:p>
      </dgm:t>
    </dgm:pt>
    <dgm:pt modelId="{BD6EAB95-B3F2-B240-891F-5214C605F55F}">
      <dgm:prSet phldrT="[Text]" custT="1"/>
      <dgm:spPr/>
      <dgm:t>
        <a:bodyPr/>
        <a:lstStyle/>
        <a:p>
          <a:r>
            <a:rPr lang="en-US" sz="1200" dirty="0"/>
            <a:t>Dictatorship</a:t>
          </a:r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  <a:p>
          <a:endParaRPr lang="en-US" sz="900" dirty="0"/>
        </a:p>
      </dgm:t>
    </dgm:pt>
    <dgm:pt modelId="{BA2CF6A5-C729-B84C-948B-5ED8005F2113}" type="parTrans" cxnId="{DF8ADE3A-AEFE-8B4A-A7F6-F2C075F94B72}">
      <dgm:prSet/>
      <dgm:spPr/>
      <dgm:t>
        <a:bodyPr/>
        <a:lstStyle/>
        <a:p>
          <a:endParaRPr lang="en-US"/>
        </a:p>
      </dgm:t>
    </dgm:pt>
    <dgm:pt modelId="{4057FF99-9D40-E340-B453-36FB1CA297A0}" type="sibTrans" cxnId="{DF8ADE3A-AEFE-8B4A-A7F6-F2C075F94B72}">
      <dgm:prSet/>
      <dgm:spPr/>
      <dgm:t>
        <a:bodyPr/>
        <a:lstStyle/>
        <a:p>
          <a:endParaRPr lang="en-US"/>
        </a:p>
      </dgm:t>
    </dgm:pt>
    <dgm:pt modelId="{F1735951-BA08-DB41-9A8B-3133184CE9B9}">
      <dgm:prSet phldrT="[Text]" custT="1"/>
      <dgm:spPr/>
      <dgm:t>
        <a:bodyPr/>
        <a:lstStyle/>
        <a:p>
          <a:r>
            <a:rPr lang="en-US" sz="1200" dirty="0"/>
            <a:t>Direct Democracy</a:t>
          </a:r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</dgm:t>
    </dgm:pt>
    <dgm:pt modelId="{8972E621-005F-614C-8644-E22BB62CF456}" type="parTrans" cxnId="{627AC7AB-3193-D547-B39A-C4545A0FB631}">
      <dgm:prSet/>
      <dgm:spPr/>
      <dgm:t>
        <a:bodyPr/>
        <a:lstStyle/>
        <a:p>
          <a:endParaRPr lang="en-US"/>
        </a:p>
      </dgm:t>
    </dgm:pt>
    <dgm:pt modelId="{A765CFB6-5713-6F44-8DBF-662168E487D7}" type="sibTrans" cxnId="{627AC7AB-3193-D547-B39A-C4545A0FB631}">
      <dgm:prSet/>
      <dgm:spPr/>
      <dgm:t>
        <a:bodyPr/>
        <a:lstStyle/>
        <a:p>
          <a:endParaRPr lang="en-US"/>
        </a:p>
      </dgm:t>
    </dgm:pt>
    <dgm:pt modelId="{7CE116B7-7BA9-EA48-9F03-27593CC2918E}">
      <dgm:prSet phldrT="[Text]" custT="1"/>
      <dgm:spPr/>
      <dgm:t>
        <a:bodyPr/>
        <a:lstStyle/>
        <a:p>
          <a:r>
            <a:rPr lang="en-US" sz="1200" dirty="0"/>
            <a:t>Political systems knowledge capture</a:t>
          </a:r>
        </a:p>
      </dgm:t>
    </dgm:pt>
    <dgm:pt modelId="{7BAFB955-E406-204E-826F-FDD275F78F9E}" type="parTrans" cxnId="{1366E6E8-5C84-C647-90C0-3DBFA468D43E}">
      <dgm:prSet/>
      <dgm:spPr/>
      <dgm:t>
        <a:bodyPr/>
        <a:lstStyle/>
        <a:p>
          <a:endParaRPr lang="en-US"/>
        </a:p>
      </dgm:t>
    </dgm:pt>
    <dgm:pt modelId="{82CFDAD1-EA51-A547-ABA1-C4DB0156FF70}" type="sibTrans" cxnId="{1366E6E8-5C84-C647-90C0-3DBFA468D43E}">
      <dgm:prSet/>
      <dgm:spPr/>
      <dgm:t>
        <a:bodyPr/>
        <a:lstStyle/>
        <a:p>
          <a:endParaRPr lang="en-US"/>
        </a:p>
      </dgm:t>
    </dgm:pt>
    <dgm:pt modelId="{278BBE26-DCA3-9C46-A01C-4412BF3F4759}">
      <dgm:prSet custT="1"/>
      <dgm:spPr/>
      <dgm:t>
        <a:bodyPr/>
        <a:lstStyle/>
        <a:p>
          <a:r>
            <a:rPr lang="en-US" sz="1200" dirty="0"/>
            <a:t>Anarchy</a:t>
          </a:r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</dgm:t>
    </dgm:pt>
    <dgm:pt modelId="{EE7B6F72-78AC-E741-B2B6-C8CBDEEFE1C2}" type="parTrans" cxnId="{634F197A-A99A-6744-ACC9-B6445383A5D2}">
      <dgm:prSet/>
      <dgm:spPr/>
      <dgm:t>
        <a:bodyPr/>
        <a:lstStyle/>
        <a:p>
          <a:endParaRPr lang="en-US"/>
        </a:p>
      </dgm:t>
    </dgm:pt>
    <dgm:pt modelId="{6A8EF5F2-6DFB-7D42-8436-E411369FE020}" type="sibTrans" cxnId="{634F197A-A99A-6744-ACC9-B6445383A5D2}">
      <dgm:prSet/>
      <dgm:spPr/>
      <dgm:t>
        <a:bodyPr/>
        <a:lstStyle/>
        <a:p>
          <a:endParaRPr lang="en-US"/>
        </a:p>
      </dgm:t>
    </dgm:pt>
    <dgm:pt modelId="{70FDC71E-ACCA-114A-8467-4933CB08883F}">
      <dgm:prSet custT="1"/>
      <dgm:spPr/>
      <dgm:t>
        <a:bodyPr/>
        <a:lstStyle/>
        <a:p>
          <a:r>
            <a:rPr lang="en-US" sz="1200" dirty="0"/>
            <a:t>Junta</a:t>
          </a:r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</dgm:t>
    </dgm:pt>
    <dgm:pt modelId="{3A1692CF-3CE3-AC48-B12F-EC40206F28BF}" type="parTrans" cxnId="{88F92363-42A5-2041-8C27-C8B4CB2DFB48}">
      <dgm:prSet/>
      <dgm:spPr/>
      <dgm:t>
        <a:bodyPr/>
        <a:lstStyle/>
        <a:p>
          <a:endParaRPr lang="en-US"/>
        </a:p>
      </dgm:t>
    </dgm:pt>
    <dgm:pt modelId="{572ECA3E-A9CD-494B-A5EC-7F461005B30B}" type="sibTrans" cxnId="{88F92363-42A5-2041-8C27-C8B4CB2DFB48}">
      <dgm:prSet/>
      <dgm:spPr/>
      <dgm:t>
        <a:bodyPr/>
        <a:lstStyle/>
        <a:p>
          <a:endParaRPr lang="en-US"/>
        </a:p>
      </dgm:t>
    </dgm:pt>
    <dgm:pt modelId="{1BB9CA73-5140-7E43-B57F-E500D8C491E5}">
      <dgm:prSet custT="1"/>
      <dgm:spPr/>
      <dgm:t>
        <a:bodyPr/>
        <a:lstStyle/>
        <a:p>
          <a:r>
            <a:rPr lang="en-US" sz="1200" dirty="0"/>
            <a:t>Representative Democracy</a:t>
          </a:r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</dgm:t>
    </dgm:pt>
    <dgm:pt modelId="{283349DD-DD51-9347-91C4-88D69E76ABD0}" type="parTrans" cxnId="{A04BC31B-78B1-3742-AC5D-4112FBBC4AD9}">
      <dgm:prSet/>
      <dgm:spPr/>
      <dgm:t>
        <a:bodyPr/>
        <a:lstStyle/>
        <a:p>
          <a:endParaRPr lang="en-US"/>
        </a:p>
      </dgm:t>
    </dgm:pt>
    <dgm:pt modelId="{B2983D78-ED05-9C4E-BB62-813DC93075BE}" type="sibTrans" cxnId="{A04BC31B-78B1-3742-AC5D-4112FBBC4AD9}">
      <dgm:prSet/>
      <dgm:spPr/>
      <dgm:t>
        <a:bodyPr/>
        <a:lstStyle/>
        <a:p>
          <a:endParaRPr lang="en-US"/>
        </a:p>
      </dgm:t>
    </dgm:pt>
    <dgm:pt modelId="{7E2CE543-DC0A-FB40-BDAB-6157504EEFF9}">
      <dgm:prSet phldrT="[Text]" custT="1"/>
      <dgm:spPr/>
      <dgm:t>
        <a:bodyPr/>
        <a:lstStyle/>
        <a:p>
          <a:r>
            <a:rPr lang="en-US" sz="1200" dirty="0"/>
            <a:t>Theocracy</a:t>
          </a:r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  <a:p>
          <a:endParaRPr lang="en-US" sz="1200" dirty="0"/>
        </a:p>
      </dgm:t>
    </dgm:pt>
    <dgm:pt modelId="{0176C04D-4EA2-F744-AF71-C0982009047E}" type="sibTrans" cxnId="{85DF03CD-6845-6443-A6A7-B2308C70EFD1}">
      <dgm:prSet/>
      <dgm:spPr/>
      <dgm:t>
        <a:bodyPr/>
        <a:lstStyle/>
        <a:p>
          <a:endParaRPr lang="en-US"/>
        </a:p>
      </dgm:t>
    </dgm:pt>
    <dgm:pt modelId="{F23A0EE0-021C-5445-90CD-2CE03431FBA9}" type="parTrans" cxnId="{85DF03CD-6845-6443-A6A7-B2308C70EFD1}">
      <dgm:prSet/>
      <dgm:spPr/>
      <dgm:t>
        <a:bodyPr/>
        <a:lstStyle/>
        <a:p>
          <a:endParaRPr lang="en-US"/>
        </a:p>
      </dgm:t>
    </dgm:pt>
    <dgm:pt modelId="{D6C50B38-8087-C04B-8228-33FCE2E95F75}" type="pres">
      <dgm:prSet presAssocID="{3138265E-6C22-134C-AD9F-23FDAFAE52CF}" presName="diagram" presStyleCnt="0">
        <dgm:presLayoutVars>
          <dgm:dir/>
          <dgm:resizeHandles val="exact"/>
        </dgm:presLayoutVars>
      </dgm:prSet>
      <dgm:spPr/>
    </dgm:pt>
    <dgm:pt modelId="{09A4D26E-3F6F-8248-BEA9-97DE1E398005}" type="pres">
      <dgm:prSet presAssocID="{EEEFD824-B328-5E4B-B8D8-EE9F7E249E1D}" presName="node" presStyleLbl="node1" presStyleIdx="0" presStyleCnt="8" custScaleY="244751">
        <dgm:presLayoutVars>
          <dgm:bulletEnabled val="1"/>
        </dgm:presLayoutVars>
      </dgm:prSet>
      <dgm:spPr/>
    </dgm:pt>
    <dgm:pt modelId="{78419931-3373-4E41-855E-9D9434C8455F}" type="pres">
      <dgm:prSet presAssocID="{8361B034-755B-F344-92F5-88590E79B65C}" presName="sibTrans" presStyleLbl="sibTrans2D1" presStyleIdx="0" presStyleCnt="7"/>
      <dgm:spPr/>
    </dgm:pt>
    <dgm:pt modelId="{854191F2-BA63-A841-81DE-913B0FD439E2}" type="pres">
      <dgm:prSet presAssocID="{8361B034-755B-F344-92F5-88590E79B65C}" presName="connectorText" presStyleLbl="sibTrans2D1" presStyleIdx="0" presStyleCnt="7"/>
      <dgm:spPr/>
    </dgm:pt>
    <dgm:pt modelId="{E58BED6F-3F9B-F44C-9621-05BF02654DBC}" type="pres">
      <dgm:prSet presAssocID="{BD6EAB95-B3F2-B240-891F-5214C605F55F}" presName="node" presStyleLbl="node1" presStyleIdx="1" presStyleCnt="8" custScaleY="241653">
        <dgm:presLayoutVars>
          <dgm:bulletEnabled val="1"/>
        </dgm:presLayoutVars>
      </dgm:prSet>
      <dgm:spPr/>
    </dgm:pt>
    <dgm:pt modelId="{21903791-F58E-0D43-B5D6-0072E8E04A90}" type="pres">
      <dgm:prSet presAssocID="{4057FF99-9D40-E340-B453-36FB1CA297A0}" presName="sibTrans" presStyleLbl="sibTrans2D1" presStyleIdx="1" presStyleCnt="7"/>
      <dgm:spPr/>
    </dgm:pt>
    <dgm:pt modelId="{790B5028-7C3A-7D42-8B5E-E1C537978C16}" type="pres">
      <dgm:prSet presAssocID="{4057FF99-9D40-E340-B453-36FB1CA297A0}" presName="connectorText" presStyleLbl="sibTrans2D1" presStyleIdx="1" presStyleCnt="7"/>
      <dgm:spPr/>
    </dgm:pt>
    <dgm:pt modelId="{196F6BF8-D737-684E-9710-202344E82CAD}" type="pres">
      <dgm:prSet presAssocID="{F1735951-BA08-DB41-9A8B-3133184CE9B9}" presName="node" presStyleLbl="node1" presStyleIdx="2" presStyleCnt="8" custScaleY="247849">
        <dgm:presLayoutVars>
          <dgm:bulletEnabled val="1"/>
        </dgm:presLayoutVars>
      </dgm:prSet>
      <dgm:spPr/>
    </dgm:pt>
    <dgm:pt modelId="{5F85DC88-BA16-C34E-828A-F6259A8BD683}" type="pres">
      <dgm:prSet presAssocID="{A765CFB6-5713-6F44-8DBF-662168E487D7}" presName="sibTrans" presStyleLbl="sibTrans2D1" presStyleIdx="2" presStyleCnt="7"/>
      <dgm:spPr/>
    </dgm:pt>
    <dgm:pt modelId="{CD323405-E130-2647-974A-53B5C8F8CC76}" type="pres">
      <dgm:prSet presAssocID="{A765CFB6-5713-6F44-8DBF-662168E487D7}" presName="connectorText" presStyleLbl="sibTrans2D1" presStyleIdx="2" presStyleCnt="7"/>
      <dgm:spPr/>
    </dgm:pt>
    <dgm:pt modelId="{63C1E1EF-170F-8440-96A6-987E567447D0}" type="pres">
      <dgm:prSet presAssocID="{7E2CE543-DC0A-FB40-BDAB-6157504EEFF9}" presName="node" presStyleLbl="node1" presStyleIdx="3" presStyleCnt="8" custScaleY="250947">
        <dgm:presLayoutVars>
          <dgm:bulletEnabled val="1"/>
        </dgm:presLayoutVars>
      </dgm:prSet>
      <dgm:spPr/>
    </dgm:pt>
    <dgm:pt modelId="{DF0CFC11-1073-FB48-9BE7-40508654FCCD}" type="pres">
      <dgm:prSet presAssocID="{0176C04D-4EA2-F744-AF71-C0982009047E}" presName="sibTrans" presStyleLbl="sibTrans2D1" presStyleIdx="3" presStyleCnt="7"/>
      <dgm:spPr/>
    </dgm:pt>
    <dgm:pt modelId="{371C3580-195E-5748-BE07-F4E141CDFF1C}" type="pres">
      <dgm:prSet presAssocID="{0176C04D-4EA2-F744-AF71-C0982009047E}" presName="connectorText" presStyleLbl="sibTrans2D1" presStyleIdx="3" presStyleCnt="7"/>
      <dgm:spPr/>
    </dgm:pt>
    <dgm:pt modelId="{78C6A680-75FC-0743-BCF2-6B6BF37C66CE}" type="pres">
      <dgm:prSet presAssocID="{7CE116B7-7BA9-EA48-9F03-27593CC2918E}" presName="node" presStyleLbl="node1" presStyleIdx="4" presStyleCnt="8">
        <dgm:presLayoutVars>
          <dgm:bulletEnabled val="1"/>
        </dgm:presLayoutVars>
      </dgm:prSet>
      <dgm:spPr/>
    </dgm:pt>
    <dgm:pt modelId="{4156FD97-6259-B846-8EE5-98761656C483}" type="pres">
      <dgm:prSet presAssocID="{82CFDAD1-EA51-A547-ABA1-C4DB0156FF70}" presName="sibTrans" presStyleLbl="sibTrans2D1" presStyleIdx="4" presStyleCnt="7"/>
      <dgm:spPr/>
    </dgm:pt>
    <dgm:pt modelId="{E003AA24-0E16-2B45-9A6F-E24DEF995379}" type="pres">
      <dgm:prSet presAssocID="{82CFDAD1-EA51-A547-ABA1-C4DB0156FF70}" presName="connectorText" presStyleLbl="sibTrans2D1" presStyleIdx="4" presStyleCnt="7"/>
      <dgm:spPr/>
    </dgm:pt>
    <dgm:pt modelId="{03B7C1C6-A8E2-4747-9D68-CF430BC6273E}" type="pres">
      <dgm:prSet presAssocID="{278BBE26-DCA3-9C46-A01C-4412BF3F4759}" presName="node" presStyleLbl="node1" presStyleIdx="5" presStyleCnt="8" custScaleY="243647">
        <dgm:presLayoutVars>
          <dgm:bulletEnabled val="1"/>
        </dgm:presLayoutVars>
      </dgm:prSet>
      <dgm:spPr/>
    </dgm:pt>
    <dgm:pt modelId="{870EB132-C6D1-B74E-997A-D4E2563646B8}" type="pres">
      <dgm:prSet presAssocID="{6A8EF5F2-6DFB-7D42-8436-E411369FE020}" presName="sibTrans" presStyleLbl="sibTrans2D1" presStyleIdx="5" presStyleCnt="7"/>
      <dgm:spPr/>
    </dgm:pt>
    <dgm:pt modelId="{372CB9F9-321A-5341-9B12-AFD7133075F4}" type="pres">
      <dgm:prSet presAssocID="{6A8EF5F2-6DFB-7D42-8436-E411369FE020}" presName="connectorText" presStyleLbl="sibTrans2D1" presStyleIdx="5" presStyleCnt="7"/>
      <dgm:spPr/>
    </dgm:pt>
    <dgm:pt modelId="{005DB119-557B-C045-8608-F9C3A4BE6F68}" type="pres">
      <dgm:prSet presAssocID="{70FDC71E-ACCA-114A-8467-4933CB08883F}" presName="node" presStyleLbl="node1" presStyleIdx="6" presStyleCnt="8" custScaleY="240795">
        <dgm:presLayoutVars>
          <dgm:bulletEnabled val="1"/>
        </dgm:presLayoutVars>
      </dgm:prSet>
      <dgm:spPr/>
    </dgm:pt>
    <dgm:pt modelId="{FC247A06-B3E9-B746-8498-D5B3559F9013}" type="pres">
      <dgm:prSet presAssocID="{572ECA3E-A9CD-494B-A5EC-7F461005B30B}" presName="sibTrans" presStyleLbl="sibTrans2D1" presStyleIdx="6" presStyleCnt="7"/>
      <dgm:spPr/>
    </dgm:pt>
    <dgm:pt modelId="{D8D2A4EB-958D-184F-BB86-EC229D5C6CC6}" type="pres">
      <dgm:prSet presAssocID="{572ECA3E-A9CD-494B-A5EC-7F461005B30B}" presName="connectorText" presStyleLbl="sibTrans2D1" presStyleIdx="6" presStyleCnt="7"/>
      <dgm:spPr/>
    </dgm:pt>
    <dgm:pt modelId="{D2F9879E-4982-B24B-9E0C-54209EF33E14}" type="pres">
      <dgm:prSet presAssocID="{1BB9CA73-5140-7E43-B57F-E500D8C491E5}" presName="node" presStyleLbl="node1" presStyleIdx="7" presStyleCnt="8" custScaleY="249313">
        <dgm:presLayoutVars>
          <dgm:bulletEnabled val="1"/>
        </dgm:presLayoutVars>
      </dgm:prSet>
      <dgm:spPr/>
    </dgm:pt>
  </dgm:ptLst>
  <dgm:cxnLst>
    <dgm:cxn modelId="{961DDB15-918C-D746-9D6F-383AEFF90BBE}" type="presOf" srcId="{F1735951-BA08-DB41-9A8B-3133184CE9B9}" destId="{196F6BF8-D737-684E-9710-202344E82CAD}" srcOrd="0" destOrd="0" presId="urn:microsoft.com/office/officeart/2005/8/layout/process5"/>
    <dgm:cxn modelId="{83880117-6A21-774C-8D03-F17EFAA18073}" type="presOf" srcId="{0176C04D-4EA2-F744-AF71-C0982009047E}" destId="{DF0CFC11-1073-FB48-9BE7-40508654FCCD}" srcOrd="0" destOrd="0" presId="urn:microsoft.com/office/officeart/2005/8/layout/process5"/>
    <dgm:cxn modelId="{A04BC31B-78B1-3742-AC5D-4112FBBC4AD9}" srcId="{3138265E-6C22-134C-AD9F-23FDAFAE52CF}" destId="{1BB9CA73-5140-7E43-B57F-E500D8C491E5}" srcOrd="7" destOrd="0" parTransId="{283349DD-DD51-9347-91C4-88D69E76ABD0}" sibTransId="{B2983D78-ED05-9C4E-BB62-813DC93075BE}"/>
    <dgm:cxn modelId="{0D11AE2B-C1BD-9445-B0D6-7DA61B4BB7D5}" srcId="{3138265E-6C22-134C-AD9F-23FDAFAE52CF}" destId="{EEEFD824-B328-5E4B-B8D8-EE9F7E249E1D}" srcOrd="0" destOrd="0" parTransId="{208F570E-71DB-CD43-9C9D-E7EB42AF9033}" sibTransId="{8361B034-755B-F344-92F5-88590E79B65C}"/>
    <dgm:cxn modelId="{85D86A33-1DBA-FA4E-9FBE-0BCB39806A1D}" type="presOf" srcId="{EEEFD824-B328-5E4B-B8D8-EE9F7E249E1D}" destId="{09A4D26E-3F6F-8248-BEA9-97DE1E398005}" srcOrd="0" destOrd="0" presId="urn:microsoft.com/office/officeart/2005/8/layout/process5"/>
    <dgm:cxn modelId="{DF8ADE3A-AEFE-8B4A-A7F6-F2C075F94B72}" srcId="{3138265E-6C22-134C-AD9F-23FDAFAE52CF}" destId="{BD6EAB95-B3F2-B240-891F-5214C605F55F}" srcOrd="1" destOrd="0" parTransId="{BA2CF6A5-C729-B84C-948B-5ED8005F2113}" sibTransId="{4057FF99-9D40-E340-B453-36FB1CA297A0}"/>
    <dgm:cxn modelId="{05C7F34C-4866-134D-BBB9-61F601EEAE8F}" type="presOf" srcId="{82CFDAD1-EA51-A547-ABA1-C4DB0156FF70}" destId="{E003AA24-0E16-2B45-9A6F-E24DEF995379}" srcOrd="1" destOrd="0" presId="urn:microsoft.com/office/officeart/2005/8/layout/process5"/>
    <dgm:cxn modelId="{7B970B50-6B67-A04A-BE08-B3C6803EC3FE}" type="presOf" srcId="{82CFDAD1-EA51-A547-ABA1-C4DB0156FF70}" destId="{4156FD97-6259-B846-8EE5-98761656C483}" srcOrd="0" destOrd="0" presId="urn:microsoft.com/office/officeart/2005/8/layout/process5"/>
    <dgm:cxn modelId="{ACCC3954-19F0-9B4A-8049-1F6D24CDA370}" type="presOf" srcId="{8361B034-755B-F344-92F5-88590E79B65C}" destId="{854191F2-BA63-A841-81DE-913B0FD439E2}" srcOrd="1" destOrd="0" presId="urn:microsoft.com/office/officeart/2005/8/layout/process5"/>
    <dgm:cxn modelId="{7B1B4457-D9C5-7D4E-81D1-5E11CF88054C}" type="presOf" srcId="{4057FF99-9D40-E340-B453-36FB1CA297A0}" destId="{21903791-F58E-0D43-B5D6-0072E8E04A90}" srcOrd="0" destOrd="0" presId="urn:microsoft.com/office/officeart/2005/8/layout/process5"/>
    <dgm:cxn modelId="{230B7D5F-0B4E-9941-B414-10C667F5333C}" type="presOf" srcId="{3138265E-6C22-134C-AD9F-23FDAFAE52CF}" destId="{D6C50B38-8087-C04B-8228-33FCE2E95F75}" srcOrd="0" destOrd="0" presId="urn:microsoft.com/office/officeart/2005/8/layout/process5"/>
    <dgm:cxn modelId="{55C35460-6377-084B-AD50-FA2D76065C0D}" type="presOf" srcId="{A765CFB6-5713-6F44-8DBF-662168E487D7}" destId="{5F85DC88-BA16-C34E-828A-F6259A8BD683}" srcOrd="0" destOrd="0" presId="urn:microsoft.com/office/officeart/2005/8/layout/process5"/>
    <dgm:cxn modelId="{DDA8B360-BBC8-364B-B21B-AB607CDA0371}" type="presOf" srcId="{0176C04D-4EA2-F744-AF71-C0982009047E}" destId="{371C3580-195E-5748-BE07-F4E141CDFF1C}" srcOrd="1" destOrd="0" presId="urn:microsoft.com/office/officeart/2005/8/layout/process5"/>
    <dgm:cxn modelId="{88F92363-42A5-2041-8C27-C8B4CB2DFB48}" srcId="{3138265E-6C22-134C-AD9F-23FDAFAE52CF}" destId="{70FDC71E-ACCA-114A-8467-4933CB08883F}" srcOrd="6" destOrd="0" parTransId="{3A1692CF-3CE3-AC48-B12F-EC40206F28BF}" sibTransId="{572ECA3E-A9CD-494B-A5EC-7F461005B30B}"/>
    <dgm:cxn modelId="{D554C764-19DB-8B48-93D0-609E2A04ADC4}" type="presOf" srcId="{278BBE26-DCA3-9C46-A01C-4412BF3F4759}" destId="{03B7C1C6-A8E2-4747-9D68-CF430BC6273E}" srcOrd="0" destOrd="0" presId="urn:microsoft.com/office/officeart/2005/8/layout/process5"/>
    <dgm:cxn modelId="{634F197A-A99A-6744-ACC9-B6445383A5D2}" srcId="{3138265E-6C22-134C-AD9F-23FDAFAE52CF}" destId="{278BBE26-DCA3-9C46-A01C-4412BF3F4759}" srcOrd="5" destOrd="0" parTransId="{EE7B6F72-78AC-E741-B2B6-C8CBDEEFE1C2}" sibTransId="{6A8EF5F2-6DFB-7D42-8436-E411369FE020}"/>
    <dgm:cxn modelId="{466F0F80-8F4F-6143-8F87-4BDCC1834554}" type="presOf" srcId="{BD6EAB95-B3F2-B240-891F-5214C605F55F}" destId="{E58BED6F-3F9B-F44C-9621-05BF02654DBC}" srcOrd="0" destOrd="0" presId="urn:microsoft.com/office/officeart/2005/8/layout/process5"/>
    <dgm:cxn modelId="{3FC06993-7C15-D34E-A9A8-01CDD5442D6D}" type="presOf" srcId="{1BB9CA73-5140-7E43-B57F-E500D8C491E5}" destId="{D2F9879E-4982-B24B-9E0C-54209EF33E14}" srcOrd="0" destOrd="0" presId="urn:microsoft.com/office/officeart/2005/8/layout/process5"/>
    <dgm:cxn modelId="{B0AF2097-4398-5640-918B-1B1165EBFA10}" type="presOf" srcId="{572ECA3E-A9CD-494B-A5EC-7F461005B30B}" destId="{FC247A06-B3E9-B746-8498-D5B3559F9013}" srcOrd="0" destOrd="0" presId="urn:microsoft.com/office/officeart/2005/8/layout/process5"/>
    <dgm:cxn modelId="{3FEC7C97-F0D5-7649-A706-71A517547E18}" type="presOf" srcId="{8361B034-755B-F344-92F5-88590E79B65C}" destId="{78419931-3373-4E41-855E-9D9434C8455F}" srcOrd="0" destOrd="0" presId="urn:microsoft.com/office/officeart/2005/8/layout/process5"/>
    <dgm:cxn modelId="{84C6D1AA-0EE2-2744-90E5-DC584B2BF0C1}" type="presOf" srcId="{6A8EF5F2-6DFB-7D42-8436-E411369FE020}" destId="{372CB9F9-321A-5341-9B12-AFD7133075F4}" srcOrd="1" destOrd="0" presId="urn:microsoft.com/office/officeart/2005/8/layout/process5"/>
    <dgm:cxn modelId="{627AC7AB-3193-D547-B39A-C4545A0FB631}" srcId="{3138265E-6C22-134C-AD9F-23FDAFAE52CF}" destId="{F1735951-BA08-DB41-9A8B-3133184CE9B9}" srcOrd="2" destOrd="0" parTransId="{8972E621-005F-614C-8644-E22BB62CF456}" sibTransId="{A765CFB6-5713-6F44-8DBF-662168E487D7}"/>
    <dgm:cxn modelId="{566CE7AB-078D-AC48-A789-FDD582CC7E75}" type="presOf" srcId="{70FDC71E-ACCA-114A-8467-4933CB08883F}" destId="{005DB119-557B-C045-8608-F9C3A4BE6F68}" srcOrd="0" destOrd="0" presId="urn:microsoft.com/office/officeart/2005/8/layout/process5"/>
    <dgm:cxn modelId="{0B7C58B5-13FD-9D46-814E-8FB0712B5D09}" type="presOf" srcId="{572ECA3E-A9CD-494B-A5EC-7F461005B30B}" destId="{D8D2A4EB-958D-184F-BB86-EC229D5C6CC6}" srcOrd="1" destOrd="0" presId="urn:microsoft.com/office/officeart/2005/8/layout/process5"/>
    <dgm:cxn modelId="{7762B7C0-5CB8-8148-BD74-CC746E040723}" type="presOf" srcId="{4057FF99-9D40-E340-B453-36FB1CA297A0}" destId="{790B5028-7C3A-7D42-8B5E-E1C537978C16}" srcOrd="1" destOrd="0" presId="urn:microsoft.com/office/officeart/2005/8/layout/process5"/>
    <dgm:cxn modelId="{0D30B2C8-124D-6141-B232-742335BE86E5}" type="presOf" srcId="{6A8EF5F2-6DFB-7D42-8436-E411369FE020}" destId="{870EB132-C6D1-B74E-997A-D4E2563646B8}" srcOrd="0" destOrd="0" presId="urn:microsoft.com/office/officeart/2005/8/layout/process5"/>
    <dgm:cxn modelId="{85DF03CD-6845-6443-A6A7-B2308C70EFD1}" srcId="{3138265E-6C22-134C-AD9F-23FDAFAE52CF}" destId="{7E2CE543-DC0A-FB40-BDAB-6157504EEFF9}" srcOrd="3" destOrd="0" parTransId="{F23A0EE0-021C-5445-90CD-2CE03431FBA9}" sibTransId="{0176C04D-4EA2-F744-AF71-C0982009047E}"/>
    <dgm:cxn modelId="{3D0162DF-CBFF-F74D-8DF8-C47076BC2C1C}" type="presOf" srcId="{A765CFB6-5713-6F44-8DBF-662168E487D7}" destId="{CD323405-E130-2647-974A-53B5C8F8CC76}" srcOrd="1" destOrd="0" presId="urn:microsoft.com/office/officeart/2005/8/layout/process5"/>
    <dgm:cxn modelId="{72AF8DE0-5003-5945-9366-295ABBBF75A2}" type="presOf" srcId="{7E2CE543-DC0A-FB40-BDAB-6157504EEFF9}" destId="{63C1E1EF-170F-8440-96A6-987E567447D0}" srcOrd="0" destOrd="0" presId="urn:microsoft.com/office/officeart/2005/8/layout/process5"/>
    <dgm:cxn modelId="{1366E6E8-5C84-C647-90C0-3DBFA468D43E}" srcId="{3138265E-6C22-134C-AD9F-23FDAFAE52CF}" destId="{7CE116B7-7BA9-EA48-9F03-27593CC2918E}" srcOrd="4" destOrd="0" parTransId="{7BAFB955-E406-204E-826F-FDD275F78F9E}" sibTransId="{82CFDAD1-EA51-A547-ABA1-C4DB0156FF70}"/>
    <dgm:cxn modelId="{ACC607E9-589C-C84A-ADB7-9C6A71115C15}" type="presOf" srcId="{7CE116B7-7BA9-EA48-9F03-27593CC2918E}" destId="{78C6A680-75FC-0743-BCF2-6B6BF37C66CE}" srcOrd="0" destOrd="0" presId="urn:microsoft.com/office/officeart/2005/8/layout/process5"/>
    <dgm:cxn modelId="{D466BC96-9BAF-1642-A82D-2D9404A1C4A2}" type="presParOf" srcId="{D6C50B38-8087-C04B-8228-33FCE2E95F75}" destId="{09A4D26E-3F6F-8248-BEA9-97DE1E398005}" srcOrd="0" destOrd="0" presId="urn:microsoft.com/office/officeart/2005/8/layout/process5"/>
    <dgm:cxn modelId="{D9A32D4A-80F5-D14D-BD8F-40347EC7C405}" type="presParOf" srcId="{D6C50B38-8087-C04B-8228-33FCE2E95F75}" destId="{78419931-3373-4E41-855E-9D9434C8455F}" srcOrd="1" destOrd="0" presId="urn:microsoft.com/office/officeart/2005/8/layout/process5"/>
    <dgm:cxn modelId="{AED689E9-18CD-D04C-BAA9-234C33ACC176}" type="presParOf" srcId="{78419931-3373-4E41-855E-9D9434C8455F}" destId="{854191F2-BA63-A841-81DE-913B0FD439E2}" srcOrd="0" destOrd="0" presId="urn:microsoft.com/office/officeart/2005/8/layout/process5"/>
    <dgm:cxn modelId="{6C1E5C0C-AD88-3E43-880A-F8C7E0AE0600}" type="presParOf" srcId="{D6C50B38-8087-C04B-8228-33FCE2E95F75}" destId="{E58BED6F-3F9B-F44C-9621-05BF02654DBC}" srcOrd="2" destOrd="0" presId="urn:microsoft.com/office/officeart/2005/8/layout/process5"/>
    <dgm:cxn modelId="{9F06ACB4-54F8-9C4E-92D5-872E2357B1D7}" type="presParOf" srcId="{D6C50B38-8087-C04B-8228-33FCE2E95F75}" destId="{21903791-F58E-0D43-B5D6-0072E8E04A90}" srcOrd="3" destOrd="0" presId="urn:microsoft.com/office/officeart/2005/8/layout/process5"/>
    <dgm:cxn modelId="{DDC11AE9-9D10-B645-A165-8CE2F62E8C36}" type="presParOf" srcId="{21903791-F58E-0D43-B5D6-0072E8E04A90}" destId="{790B5028-7C3A-7D42-8B5E-E1C537978C16}" srcOrd="0" destOrd="0" presId="urn:microsoft.com/office/officeart/2005/8/layout/process5"/>
    <dgm:cxn modelId="{9CEACF9B-677C-E047-B15E-758A22FEDB65}" type="presParOf" srcId="{D6C50B38-8087-C04B-8228-33FCE2E95F75}" destId="{196F6BF8-D737-684E-9710-202344E82CAD}" srcOrd="4" destOrd="0" presId="urn:microsoft.com/office/officeart/2005/8/layout/process5"/>
    <dgm:cxn modelId="{F7CA411A-677E-DD4E-A519-D77476C4945A}" type="presParOf" srcId="{D6C50B38-8087-C04B-8228-33FCE2E95F75}" destId="{5F85DC88-BA16-C34E-828A-F6259A8BD683}" srcOrd="5" destOrd="0" presId="urn:microsoft.com/office/officeart/2005/8/layout/process5"/>
    <dgm:cxn modelId="{7851CA4F-CE9F-8E4E-80BD-0DAE04367E1E}" type="presParOf" srcId="{5F85DC88-BA16-C34E-828A-F6259A8BD683}" destId="{CD323405-E130-2647-974A-53B5C8F8CC76}" srcOrd="0" destOrd="0" presId="urn:microsoft.com/office/officeart/2005/8/layout/process5"/>
    <dgm:cxn modelId="{11F98397-24D8-0F45-BF64-FB1939CA8E15}" type="presParOf" srcId="{D6C50B38-8087-C04B-8228-33FCE2E95F75}" destId="{63C1E1EF-170F-8440-96A6-987E567447D0}" srcOrd="6" destOrd="0" presId="urn:microsoft.com/office/officeart/2005/8/layout/process5"/>
    <dgm:cxn modelId="{8078A74C-0DEB-D043-998A-9AC262D81F9F}" type="presParOf" srcId="{D6C50B38-8087-C04B-8228-33FCE2E95F75}" destId="{DF0CFC11-1073-FB48-9BE7-40508654FCCD}" srcOrd="7" destOrd="0" presId="urn:microsoft.com/office/officeart/2005/8/layout/process5"/>
    <dgm:cxn modelId="{CDB748D5-90B8-A34B-A5D9-2967C611AE27}" type="presParOf" srcId="{DF0CFC11-1073-FB48-9BE7-40508654FCCD}" destId="{371C3580-195E-5748-BE07-F4E141CDFF1C}" srcOrd="0" destOrd="0" presId="urn:microsoft.com/office/officeart/2005/8/layout/process5"/>
    <dgm:cxn modelId="{FBEE1B38-2A3B-0C44-93E0-5FB00343BD23}" type="presParOf" srcId="{D6C50B38-8087-C04B-8228-33FCE2E95F75}" destId="{78C6A680-75FC-0743-BCF2-6B6BF37C66CE}" srcOrd="8" destOrd="0" presId="urn:microsoft.com/office/officeart/2005/8/layout/process5"/>
    <dgm:cxn modelId="{1AD5622B-A995-6641-A5DA-778D3775928F}" type="presParOf" srcId="{D6C50B38-8087-C04B-8228-33FCE2E95F75}" destId="{4156FD97-6259-B846-8EE5-98761656C483}" srcOrd="9" destOrd="0" presId="urn:microsoft.com/office/officeart/2005/8/layout/process5"/>
    <dgm:cxn modelId="{630A6A20-8179-B64C-8AA2-C46582C1DE6B}" type="presParOf" srcId="{4156FD97-6259-B846-8EE5-98761656C483}" destId="{E003AA24-0E16-2B45-9A6F-E24DEF995379}" srcOrd="0" destOrd="0" presId="urn:microsoft.com/office/officeart/2005/8/layout/process5"/>
    <dgm:cxn modelId="{ED3081FD-3AF6-614C-A198-F6847DF8E244}" type="presParOf" srcId="{D6C50B38-8087-C04B-8228-33FCE2E95F75}" destId="{03B7C1C6-A8E2-4747-9D68-CF430BC6273E}" srcOrd="10" destOrd="0" presId="urn:microsoft.com/office/officeart/2005/8/layout/process5"/>
    <dgm:cxn modelId="{9BD8C961-4B3B-2146-A3F2-07BF61DEF2C9}" type="presParOf" srcId="{D6C50B38-8087-C04B-8228-33FCE2E95F75}" destId="{870EB132-C6D1-B74E-997A-D4E2563646B8}" srcOrd="11" destOrd="0" presId="urn:microsoft.com/office/officeart/2005/8/layout/process5"/>
    <dgm:cxn modelId="{428C38E6-7FF2-BB46-BC00-E1EF34D1DDEB}" type="presParOf" srcId="{870EB132-C6D1-B74E-997A-D4E2563646B8}" destId="{372CB9F9-321A-5341-9B12-AFD7133075F4}" srcOrd="0" destOrd="0" presId="urn:microsoft.com/office/officeart/2005/8/layout/process5"/>
    <dgm:cxn modelId="{C0B8759B-5847-614C-B55F-FC21B1C9D3D9}" type="presParOf" srcId="{D6C50B38-8087-C04B-8228-33FCE2E95F75}" destId="{005DB119-557B-C045-8608-F9C3A4BE6F68}" srcOrd="12" destOrd="0" presId="urn:microsoft.com/office/officeart/2005/8/layout/process5"/>
    <dgm:cxn modelId="{F7D8982E-93CC-F242-B7AE-107FCD251901}" type="presParOf" srcId="{D6C50B38-8087-C04B-8228-33FCE2E95F75}" destId="{FC247A06-B3E9-B746-8498-D5B3559F9013}" srcOrd="13" destOrd="0" presId="urn:microsoft.com/office/officeart/2005/8/layout/process5"/>
    <dgm:cxn modelId="{41787406-B3E8-EB42-AD92-348DED8501DD}" type="presParOf" srcId="{FC247A06-B3E9-B746-8498-D5B3559F9013}" destId="{D8D2A4EB-958D-184F-BB86-EC229D5C6CC6}" srcOrd="0" destOrd="0" presId="urn:microsoft.com/office/officeart/2005/8/layout/process5"/>
    <dgm:cxn modelId="{6F63C9D0-EAC1-9A4C-A7F1-21D033BB7C06}" type="presParOf" srcId="{D6C50B38-8087-C04B-8228-33FCE2E95F75}" destId="{D2F9879E-4982-B24B-9E0C-54209EF33E1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4D26E-3F6F-8248-BEA9-97DE1E398005}">
      <dsp:nvSpPr>
        <dsp:cNvPr id="0" name=""/>
        <dsp:cNvSpPr/>
      </dsp:nvSpPr>
      <dsp:spPr>
        <a:xfrm>
          <a:off x="3901" y="493924"/>
          <a:ext cx="1705965" cy="25052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Monarchy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53867" y="543890"/>
        <a:ext cx="1606033" cy="2405288"/>
      </dsp:txXfrm>
    </dsp:sp>
    <dsp:sp modelId="{78419931-3373-4E41-855E-9D9434C8455F}">
      <dsp:nvSpPr>
        <dsp:cNvPr id="0" name=""/>
        <dsp:cNvSpPr/>
      </dsp:nvSpPr>
      <dsp:spPr>
        <a:xfrm>
          <a:off x="1859992" y="1534994"/>
          <a:ext cx="361664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1859992" y="1619610"/>
        <a:ext cx="253165" cy="253847"/>
      </dsp:txXfrm>
    </dsp:sp>
    <dsp:sp modelId="{E58BED6F-3F9B-F44C-9621-05BF02654DBC}">
      <dsp:nvSpPr>
        <dsp:cNvPr id="0" name=""/>
        <dsp:cNvSpPr/>
      </dsp:nvSpPr>
      <dsp:spPr>
        <a:xfrm>
          <a:off x="2392253" y="509779"/>
          <a:ext cx="1705965" cy="24735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Dictatorship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2442219" y="559745"/>
        <a:ext cx="1606033" cy="2373578"/>
      </dsp:txXfrm>
    </dsp:sp>
    <dsp:sp modelId="{21903791-F58E-0D43-B5D6-0072E8E04A90}">
      <dsp:nvSpPr>
        <dsp:cNvPr id="0" name=""/>
        <dsp:cNvSpPr/>
      </dsp:nvSpPr>
      <dsp:spPr>
        <a:xfrm>
          <a:off x="4248343" y="1534994"/>
          <a:ext cx="361664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248343" y="1619610"/>
        <a:ext cx="253165" cy="253847"/>
      </dsp:txXfrm>
    </dsp:sp>
    <dsp:sp modelId="{196F6BF8-D737-684E-9710-202344E82CAD}">
      <dsp:nvSpPr>
        <dsp:cNvPr id="0" name=""/>
        <dsp:cNvSpPr/>
      </dsp:nvSpPr>
      <dsp:spPr>
        <a:xfrm>
          <a:off x="4780605" y="478068"/>
          <a:ext cx="1705965" cy="25369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Direct Democracy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830571" y="528034"/>
        <a:ext cx="1606033" cy="2436998"/>
      </dsp:txXfrm>
    </dsp:sp>
    <dsp:sp modelId="{5F85DC88-BA16-C34E-828A-F6259A8BD683}">
      <dsp:nvSpPr>
        <dsp:cNvPr id="0" name=""/>
        <dsp:cNvSpPr/>
      </dsp:nvSpPr>
      <dsp:spPr>
        <a:xfrm>
          <a:off x="6636695" y="1534994"/>
          <a:ext cx="361664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636695" y="1619610"/>
        <a:ext cx="253165" cy="253847"/>
      </dsp:txXfrm>
    </dsp:sp>
    <dsp:sp modelId="{63C1E1EF-170F-8440-96A6-987E567447D0}">
      <dsp:nvSpPr>
        <dsp:cNvPr id="0" name=""/>
        <dsp:cNvSpPr/>
      </dsp:nvSpPr>
      <dsp:spPr>
        <a:xfrm>
          <a:off x="7168956" y="462213"/>
          <a:ext cx="1705965" cy="2568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Theocracy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7218922" y="512179"/>
        <a:ext cx="1606033" cy="2468709"/>
      </dsp:txXfrm>
    </dsp:sp>
    <dsp:sp modelId="{DF0CFC11-1073-FB48-9BE7-40508654FCCD}">
      <dsp:nvSpPr>
        <dsp:cNvPr id="0" name=""/>
        <dsp:cNvSpPr/>
      </dsp:nvSpPr>
      <dsp:spPr>
        <a:xfrm rot="5400000">
          <a:off x="7638602" y="3520894"/>
          <a:ext cx="766673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 rot="-5400000">
        <a:off x="7895015" y="3349097"/>
        <a:ext cx="253847" cy="639749"/>
      </dsp:txXfrm>
    </dsp:sp>
    <dsp:sp modelId="{78C6A680-75FC-0743-BCF2-6B6BF37C66CE}">
      <dsp:nvSpPr>
        <dsp:cNvPr id="0" name=""/>
        <dsp:cNvSpPr/>
      </dsp:nvSpPr>
      <dsp:spPr>
        <a:xfrm>
          <a:off x="7168956" y="4477409"/>
          <a:ext cx="1705965" cy="10235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Political systems knowledge capture</a:t>
          </a:r>
        </a:p>
      </dsp:txBody>
      <dsp:txXfrm>
        <a:off x="7198936" y="4507389"/>
        <a:ext cx="1646005" cy="963619"/>
      </dsp:txXfrm>
    </dsp:sp>
    <dsp:sp modelId="{4156FD97-6259-B846-8EE5-98761656C483}">
      <dsp:nvSpPr>
        <dsp:cNvPr id="0" name=""/>
        <dsp:cNvSpPr/>
      </dsp:nvSpPr>
      <dsp:spPr>
        <a:xfrm rot="10800000">
          <a:off x="6657167" y="4777659"/>
          <a:ext cx="361664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6765666" y="4862275"/>
        <a:ext cx="253165" cy="253847"/>
      </dsp:txXfrm>
    </dsp:sp>
    <dsp:sp modelId="{03B7C1C6-A8E2-4747-9D68-CF430BC6273E}">
      <dsp:nvSpPr>
        <dsp:cNvPr id="0" name=""/>
        <dsp:cNvSpPr/>
      </dsp:nvSpPr>
      <dsp:spPr>
        <a:xfrm>
          <a:off x="4780605" y="3742239"/>
          <a:ext cx="1705965" cy="24939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Anarchy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830571" y="3792205"/>
        <a:ext cx="1606033" cy="2393988"/>
      </dsp:txXfrm>
    </dsp:sp>
    <dsp:sp modelId="{870EB132-C6D1-B74E-997A-D4E2563646B8}">
      <dsp:nvSpPr>
        <dsp:cNvPr id="0" name=""/>
        <dsp:cNvSpPr/>
      </dsp:nvSpPr>
      <dsp:spPr>
        <a:xfrm rot="10800000">
          <a:off x="4268815" y="4777659"/>
          <a:ext cx="361664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377314" y="4862275"/>
        <a:ext cx="253165" cy="253847"/>
      </dsp:txXfrm>
    </dsp:sp>
    <dsp:sp modelId="{005DB119-557B-C045-8608-F9C3A4BE6F68}">
      <dsp:nvSpPr>
        <dsp:cNvPr id="0" name=""/>
        <dsp:cNvSpPr/>
      </dsp:nvSpPr>
      <dsp:spPr>
        <a:xfrm>
          <a:off x="2392253" y="3756835"/>
          <a:ext cx="1705965" cy="246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Junta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442219" y="3806801"/>
        <a:ext cx="1606033" cy="2364795"/>
      </dsp:txXfrm>
    </dsp:sp>
    <dsp:sp modelId="{FC247A06-B3E9-B746-8498-D5B3559F9013}">
      <dsp:nvSpPr>
        <dsp:cNvPr id="0" name=""/>
        <dsp:cNvSpPr/>
      </dsp:nvSpPr>
      <dsp:spPr>
        <a:xfrm rot="10800000">
          <a:off x="1880463" y="4777659"/>
          <a:ext cx="361664" cy="42307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1988962" y="4862275"/>
        <a:ext cx="253165" cy="253847"/>
      </dsp:txXfrm>
    </dsp:sp>
    <dsp:sp modelId="{D2F9879E-4982-B24B-9E0C-54209EF33E14}">
      <dsp:nvSpPr>
        <dsp:cNvPr id="0" name=""/>
        <dsp:cNvSpPr/>
      </dsp:nvSpPr>
      <dsp:spPr>
        <a:xfrm>
          <a:off x="3901" y="3713241"/>
          <a:ext cx="1705965" cy="25519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Representative Democracy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3867" y="3763207"/>
        <a:ext cx="1606033" cy="2451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2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0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0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5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3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8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729E-80E7-D048-96E2-774D92A7E8EC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7B75-4D26-424C-BD01-8F9A3A6A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F50EB09-331F-AF45-9C9B-3EB1E56134C0}"/>
              </a:ext>
            </a:extLst>
          </p:cNvPr>
          <p:cNvGraphicFramePr/>
          <p:nvPr/>
        </p:nvGraphicFramePr>
        <p:xfrm>
          <a:off x="155448" y="-1"/>
          <a:ext cx="8878824" cy="6727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70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Macintosh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2019-10-21T02:12:49Z</dcterms:created>
  <dcterms:modified xsi:type="dcterms:W3CDTF">2019-10-21T02:13:21Z</dcterms:modified>
</cp:coreProperties>
</file>