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62" r:id="rId5"/>
    <p:sldId id="263" r:id="rId6"/>
    <p:sldId id="264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 varScale="1">
        <p:scale>
          <a:sx n="78" d="100"/>
          <a:sy n="78" d="100"/>
        </p:scale>
        <p:origin x="1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1:Brainstorm - what types/systems of political power do they know? Can they explain how they work?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1: Task: expanding understanding of political systems.</a:t>
            </a:r>
          </a:p>
          <a:p>
            <a:r>
              <a:t>Knowledge capture sheet. Watch the video and read the information sheets. Collect basic information on the different political systems.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shutterstock_115816168.jpg" descr="shutterstock_1158161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991" y="-1614732"/>
            <a:ext cx="14274204" cy="14345933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6" name="The Story…"/>
          <p:cNvSpPr txBox="1"/>
          <p:nvPr/>
        </p:nvSpPr>
        <p:spPr>
          <a:xfrm>
            <a:off x="4521200" y="5257800"/>
            <a:ext cx="11861800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defRPr sz="6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Story </a:t>
            </a:r>
          </a:p>
          <a:p>
            <a:pPr>
              <a:defRPr sz="6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 Power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hat types of political power can you think of?"/>
          <p:cNvSpPr txBox="1"/>
          <p:nvPr/>
        </p:nvSpPr>
        <p:spPr>
          <a:xfrm>
            <a:off x="2064969" y="4807230"/>
            <a:ext cx="929396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What types of political power can you think of?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Image"/>
          <p:cNvSpPr>
            <a:spLocks noGrp="1"/>
          </p:cNvSpPr>
          <p:nvPr>
            <p:ph type="pic" idx="21"/>
          </p:nvPr>
        </p:nvSpPr>
        <p:spPr>
          <a:xfrm>
            <a:off x="6477000" y="-152400"/>
            <a:ext cx="6654800" cy="990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0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Image"/>
          <p:cNvSpPr>
            <a:spLocks noGrp="1"/>
          </p:cNvSpPr>
          <p:nvPr>
            <p:ph type="pic" sz="half" idx="21"/>
          </p:nvPr>
        </p:nvSpPr>
        <p:spPr>
          <a:xfrm>
            <a:off x="9168011" y="4584788"/>
            <a:ext cx="6506665" cy="4343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" name="Image"/>
          <p:cNvSpPr>
            <a:spLocks noGrp="1"/>
          </p:cNvSpPr>
          <p:nvPr>
            <p:ph type="pic" sz="quarter" idx="22"/>
          </p:nvPr>
        </p:nvSpPr>
        <p:spPr>
          <a:xfrm>
            <a:off x="9182100" y="-101600"/>
            <a:ext cx="3365500" cy="5003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Image"/>
          <p:cNvSpPr>
            <a:spLocks noGrp="1"/>
          </p:cNvSpPr>
          <p:nvPr>
            <p:ph type="pic" idx="23"/>
          </p:nvPr>
        </p:nvSpPr>
        <p:spPr>
          <a:xfrm>
            <a:off x="-800100" y="469900"/>
            <a:ext cx="11049000" cy="8053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>
            <a:spLocks noGrp="1"/>
          </p:cNvSpPr>
          <p:nvPr>
            <p:ph type="pic" idx="21"/>
          </p:nvPr>
        </p:nvSpPr>
        <p:spPr>
          <a:xfrm>
            <a:off x="-177800" y="0"/>
            <a:ext cx="133731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satOff val="-4086"/>
            <a:lumOff val="153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What does DEMOCRACY mean?"/>
          <p:cNvSpPr txBox="1"/>
          <p:nvPr/>
        </p:nvSpPr>
        <p:spPr>
          <a:xfrm>
            <a:off x="3170783" y="4553230"/>
            <a:ext cx="6663234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What does DEMOCRACY mean?</a:t>
            </a:r>
          </a:p>
        </p:txBody>
      </p:sp>
      <p:sp>
        <p:nvSpPr>
          <p:cNvPr id="140" name="What are its benefits as a system of government? What are its disadvantages?"/>
          <p:cNvSpPr txBox="1"/>
          <p:nvPr/>
        </p:nvSpPr>
        <p:spPr>
          <a:xfrm>
            <a:off x="1515670" y="8071081"/>
            <a:ext cx="876419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What are its benefits as a system of government? What are its disadvantages?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ypes of political power"/>
          <p:cNvSpPr txBox="1">
            <a:spLocks noGrp="1"/>
          </p:cNvSpPr>
          <p:nvPr>
            <p:ph type="title"/>
          </p:nvPr>
        </p:nvSpPr>
        <p:spPr>
          <a:xfrm>
            <a:off x="304800" y="177800"/>
            <a:ext cx="5929164" cy="1397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Sassoon Primary Std"/>
                <a:ea typeface="Sassoon Primary Std"/>
                <a:cs typeface="Sassoon Primary Std"/>
                <a:sym typeface="Sassoon Primary Std"/>
              </a:defRPr>
            </a:lvl1pPr>
          </a:lstStyle>
          <a:p>
            <a:r>
              <a:t>Types of political power</a:t>
            </a:r>
          </a:p>
        </p:txBody>
      </p:sp>
      <p:sp>
        <p:nvSpPr>
          <p:cNvPr id="143" name="Monarchy…"/>
          <p:cNvSpPr txBox="1">
            <a:spLocks noGrp="1"/>
          </p:cNvSpPr>
          <p:nvPr>
            <p:ph type="body" sz="half" idx="1"/>
          </p:nvPr>
        </p:nvSpPr>
        <p:spPr>
          <a:xfrm>
            <a:off x="315864" y="1995928"/>
            <a:ext cx="6598872" cy="6667501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Monarchy</a:t>
            </a:r>
          </a:p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Dictatorship</a:t>
            </a:r>
          </a:p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Theocracy</a:t>
            </a:r>
          </a:p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Direct Democracy</a:t>
            </a:r>
          </a:p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Representative Democracy</a:t>
            </a:r>
          </a:p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Junta</a:t>
            </a:r>
          </a:p>
          <a:p>
            <a:pPr marL="0" indent="0" defTabSz="457200">
              <a:lnSpc>
                <a:spcPts val="7600"/>
              </a:lnSpc>
              <a:spcBef>
                <a:spcPts val="0"/>
              </a:spcBef>
              <a:buSzTx/>
              <a:buFontTx/>
              <a:buNone/>
              <a:defRPr sz="4700">
                <a:solidFill>
                  <a:srgbClr val="3A3A3A"/>
                </a:solidFill>
                <a:latin typeface="Sassoon Primary Std"/>
                <a:ea typeface="Sassoon Primary Std"/>
                <a:cs typeface="Sassoon Primary Std"/>
                <a:sym typeface="Sassoon Primary Std"/>
              </a:defRPr>
            </a:pPr>
            <a:r>
              <a:t>Anarchy</a:t>
            </a:r>
          </a:p>
        </p:txBody>
      </p:sp>
      <p:pic>
        <p:nvPicPr>
          <p:cNvPr id="144" name="depositphotos_58117907-stock-illustration-type-of-government-democracy-dictatorship.jpg" descr="depositphotos_58117907-stock-illustration-type-of-government-democracy-dictatorshi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507" y="350015"/>
            <a:ext cx="5308803" cy="4059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y2mate.com - flvs_civics_going_global_forms_of_government_vdh9xo47OWM_360p.mp4" descr="y2mate.com - flvs_civics_going_global_forms_of_government_vdh9xo47OWM_360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259" y="5544811"/>
            <a:ext cx="6729610" cy="3785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44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creen Shot 2022-01-04 at 8.19.08 PM.png" descr="Screen Shot 2022-01-04 at 8.19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2" y="-182711"/>
            <a:ext cx="12681190" cy="9477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2-01-04 at 7.59.20 PM.png" descr="Screen Shot 2022-01-04 at 7.59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220" y="22884"/>
            <a:ext cx="13503239" cy="10450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Macintosh PowerPoint</Application>
  <PresentationFormat>Custom</PresentationFormat>
  <Paragraphs>13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Georgia</vt:lpstr>
      <vt:lpstr>Helvetica</vt:lpstr>
      <vt:lpstr>Helvetica Neue</vt:lpstr>
      <vt:lpstr>Helvetica Neue Light</vt:lpstr>
      <vt:lpstr>Sassoon Primary Std</vt:lpstr>
      <vt:lpstr>ModernPortfolio</vt:lpstr>
      <vt:lpstr>PowerPoint Presentation</vt:lpstr>
      <vt:lpstr>PowerPoint Presentation</vt:lpstr>
      <vt:lpstr>PowerPoint Presentation</vt:lpstr>
      <vt:lpstr>Types of political power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Helen Morgan</cp:lastModifiedBy>
  <cp:revision>1</cp:revision>
  <dcterms:modified xsi:type="dcterms:W3CDTF">2022-01-05T02:58:25Z</dcterms:modified>
</cp:coreProperties>
</file>