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7" r:id="rId3"/>
    <p:sldId id="298" r:id="rId4"/>
    <p:sldId id="308" r:id="rId5"/>
    <p:sldId id="299" r:id="rId6"/>
    <p:sldId id="300" r:id="rId7"/>
    <p:sldId id="301" r:id="rId8"/>
    <p:sldId id="258" r:id="rId9"/>
    <p:sldId id="311" r:id="rId10"/>
    <p:sldId id="312" r:id="rId11"/>
    <p:sldId id="264" r:id="rId12"/>
    <p:sldId id="303" r:id="rId13"/>
    <p:sldId id="268" r:id="rId14"/>
    <p:sldId id="261" r:id="rId15"/>
    <p:sldId id="309" r:id="rId16"/>
    <p:sldId id="310" r:id="rId17"/>
    <p:sldId id="259" r:id="rId18"/>
    <p:sldId id="289" r:id="rId19"/>
    <p:sldId id="270" r:id="rId20"/>
    <p:sldId id="304" r:id="rId21"/>
    <p:sldId id="305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/>
    <p:restoredTop sz="94611"/>
  </p:normalViewPr>
  <p:slideViewPr>
    <p:cSldViewPr>
      <p:cViewPr varScale="1">
        <p:scale>
          <a:sx n="109" d="100"/>
          <a:sy n="109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BFA54F39-DD57-174F-B0AB-CC354B3E9861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6" tIns="44138" rIns="88276" bIns="441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6" y="4422131"/>
            <a:ext cx="5617870" cy="4188171"/>
          </a:xfrm>
          <a:prstGeom prst="rect">
            <a:avLst/>
          </a:prstGeom>
        </p:spPr>
        <p:txBody>
          <a:bodyPr vert="horz" lIns="88276" tIns="44138" rIns="88276" bIns="441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1B08D577-37C0-854B-AF28-8ABF0E91B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6F09A-D9FF-0C43-BBA6-D2A06DD7AC2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36B6-E097-4504-A53C-E98BDA083F3D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6D51-6B10-47C5-8B69-A7BE88E3A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1843magazine.com/places/cartophilia/time-trave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‘The World is Shrinking’ Discuss…….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34331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66FD-0915-994E-92C5-70C0BA7B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r>
              <a:rPr lang="en-US" sz="2800" dirty="0"/>
              <a:t>Time taken to circumnavigate the globe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D4C4C-E6A7-A54A-81B8-5B4502115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3243" y="-454042"/>
            <a:ext cx="5873715" cy="8305800"/>
          </a:xfrm>
        </p:spPr>
      </p:pic>
    </p:spTree>
    <p:extLst>
      <p:ext uri="{BB962C8B-B14F-4D97-AF65-F5344CB8AC3E}">
        <p14:creationId xmlns:p14="http://schemas.microsoft.com/office/powerpoint/2010/main" val="273228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distance decay?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/>
              <a:t>The closer together areas are the more likely they are to interact.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/>
              <a:t>Areas further away are less likely to interact – this is the frictional effect of distance making it difficult to communicate over longer distances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/>
              <a:t>Frictional effect has decreased due to:</a:t>
            </a:r>
          </a:p>
          <a:p>
            <a:pPr>
              <a:lnSpc>
                <a:spcPct val="90000"/>
              </a:lnSpc>
            </a:pPr>
            <a:r>
              <a:rPr lang="en-US" sz="3000"/>
              <a:t>Improvements in transport</a:t>
            </a:r>
          </a:p>
          <a:p>
            <a:pPr>
              <a:lnSpc>
                <a:spcPct val="90000"/>
              </a:lnSpc>
            </a:pPr>
            <a:r>
              <a:rPr lang="en-US" sz="3000"/>
              <a:t>Improvements in ICT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Key terms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43000"/>
            <a:ext cx="6947753" cy="5489864"/>
          </a:xfrm>
        </p:spPr>
      </p:pic>
    </p:spTree>
    <p:extLst>
      <p:ext uri="{BB962C8B-B14F-4D97-AF65-F5344CB8AC3E}">
        <p14:creationId xmlns:p14="http://schemas.microsoft.com/office/powerpoint/2010/main" val="193776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51510" y="810102"/>
            <a:ext cx="7696677" cy="41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We tend to think of distance in terms of </a:t>
            </a:r>
            <a:r>
              <a:rPr lang="en-US" sz="2800" b="1" i="1" dirty="0">
                <a:solidFill>
                  <a:srgbClr val="000000"/>
                </a:solidFill>
                <a:latin typeface="Arial" charset="0"/>
              </a:rPr>
              <a:t>travel times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Travel times are being reduced because of the increase in </a:t>
            </a:r>
            <a:r>
              <a:rPr lang="en-US" sz="2800" b="1" i="1" dirty="0">
                <a:solidFill>
                  <a:srgbClr val="000000"/>
                </a:solidFill>
                <a:latin typeface="Arial" charset="0"/>
              </a:rPr>
              <a:t>air travel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 Also air travel is becoming more affordable.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For example in the year 2000 Bratislava to London. £75 by bus 22 hours.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2008 Bratislava to London. £40 by low cost airline 2.5 hours.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Time-space convergence: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First suggested by Janelle (1968), it refers to the diminishing time needed to connect two places by transportation due to improving transport technologies.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Time convergence rate: the velocity at which places are moving towards each other.</a:t>
            </a:r>
          </a:p>
          <a:p>
            <a:pPr>
              <a:buNone/>
            </a:pPr>
            <a:r>
              <a:rPr lang="en-US" b="1" dirty="0"/>
              <a:t>	i.e. Sydney &amp; Brisbane are 1000km apart. In 1902 it took 3 days (4320 </a:t>
            </a:r>
            <a:r>
              <a:rPr lang="en-US" b="1" dirty="0" err="1"/>
              <a:t>mins</a:t>
            </a:r>
            <a:r>
              <a:rPr lang="en-US" b="1" dirty="0"/>
              <a:t>) by coastal steamer in 2002 it took 1hr 	25 </a:t>
            </a:r>
            <a:r>
              <a:rPr lang="en-US" b="1" dirty="0" err="1"/>
              <a:t>mins</a:t>
            </a:r>
            <a:r>
              <a:rPr lang="en-US" b="1" dirty="0"/>
              <a:t> (85mins) by </a:t>
            </a:r>
            <a:r>
              <a:rPr lang="en-US" b="1" dirty="0" err="1"/>
              <a:t>aeroplane</a:t>
            </a:r>
            <a:r>
              <a:rPr lang="en-US" b="1" dirty="0"/>
              <a:t>.</a:t>
            </a:r>
          </a:p>
          <a:p>
            <a:pPr>
              <a:buNone/>
            </a:pPr>
            <a:r>
              <a:rPr lang="en-US" b="1" dirty="0"/>
              <a:t>	so </a:t>
            </a:r>
            <a:r>
              <a:rPr lang="en-US" b="1" u="sng" dirty="0"/>
              <a:t>4320 - 85  </a:t>
            </a:r>
            <a:r>
              <a:rPr lang="en-US" b="1" dirty="0"/>
              <a:t>= 42mins per year	</a:t>
            </a:r>
          </a:p>
          <a:p>
            <a:pPr>
              <a:buNone/>
            </a:pPr>
            <a:r>
              <a:rPr lang="en-US" b="1" dirty="0"/>
              <a:t>		100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0EF0-90EA-9B41-8B12-1D720CDB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12505-7B69-9C45-9B93-3A4C78E10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6138"/>
            <a:ext cx="7837847" cy="4261643"/>
          </a:xfrm>
        </p:spPr>
      </p:pic>
    </p:spTree>
    <p:extLst>
      <p:ext uri="{BB962C8B-B14F-4D97-AF65-F5344CB8AC3E}">
        <p14:creationId xmlns:p14="http://schemas.microsoft.com/office/powerpoint/2010/main" val="75276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9ABC-7BA7-1546-B1F1-5EB614B3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8EBAA-A315-A54F-9C76-4F7F05A80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1" y="381000"/>
            <a:ext cx="7457158" cy="5668963"/>
          </a:xfrm>
        </p:spPr>
      </p:pic>
    </p:spTree>
    <p:extLst>
      <p:ext uri="{BB962C8B-B14F-4D97-AF65-F5344CB8AC3E}">
        <p14:creationId xmlns:p14="http://schemas.microsoft.com/office/powerpoint/2010/main" val="219110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041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5334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Describe the impact of the time space convergence.</a:t>
            </a:r>
          </a:p>
          <a:p>
            <a:r>
              <a:rPr lang="en-US" dirty="0"/>
              <a:t>Explain why the impact is not the same for all locations.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505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8605" y="1264444"/>
            <a:ext cx="8453914" cy="358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 i="1" dirty="0">
                <a:solidFill>
                  <a:srgbClr val="000000"/>
                </a:solidFill>
                <a:latin typeface="Arial" charset="0"/>
              </a:rPr>
              <a:t>So a reduction in the </a:t>
            </a:r>
            <a:r>
              <a:rPr lang="en-US" sz="4800" b="1" i="1" dirty="0">
                <a:solidFill>
                  <a:srgbClr val="000000"/>
                </a:solidFill>
                <a:latin typeface="Arial" charset="0"/>
              </a:rPr>
              <a:t>friction of distance</a:t>
            </a:r>
            <a:r>
              <a:rPr lang="en-US" sz="4800" i="1" dirty="0">
                <a:solidFill>
                  <a:srgbClr val="000000"/>
                </a:solidFill>
                <a:latin typeface="Arial" charset="0"/>
              </a:rPr>
              <a:t> results in </a:t>
            </a:r>
            <a:r>
              <a:rPr lang="en-US" sz="4800" b="1" i="1" dirty="0">
                <a:solidFill>
                  <a:srgbClr val="000000"/>
                </a:solidFill>
                <a:latin typeface="Arial" charset="0"/>
              </a:rPr>
              <a:t>time-space convergence.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4800" i="1" dirty="0">
                <a:solidFill>
                  <a:srgbClr val="000000"/>
                </a:solidFill>
                <a:latin typeface="Arial" charset="0"/>
              </a:rPr>
              <a:t>And therefore increase the </a:t>
            </a:r>
            <a:r>
              <a:rPr lang="en-US" sz="4800" b="1" i="1" dirty="0">
                <a:solidFill>
                  <a:srgbClr val="000000"/>
                </a:solidFill>
                <a:latin typeface="Arial" charset="0"/>
              </a:rPr>
              <a:t>interactions </a:t>
            </a:r>
            <a:r>
              <a:rPr lang="en-US" sz="4800" i="1" dirty="0">
                <a:solidFill>
                  <a:srgbClr val="000000"/>
                </a:solidFill>
                <a:latin typeface="Arial" charset="0"/>
              </a:rPr>
              <a:t>between places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25805" y="654368"/>
            <a:ext cx="7692390" cy="1052989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dearJoe 5 CASUAL PRO" panose="02000000000000000000" pitchFamily="2" charset="0"/>
              </a:rPr>
              <a:t>What do you think?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25805" y="2025968"/>
            <a:ext cx="7692390" cy="4024789"/>
          </a:xfrm>
        </p:spPr>
        <p:txBody>
          <a:bodyPr lIns="0" tIns="0" rIns="0" bIns="0"/>
          <a:lstStyle/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Has the world become ‘smaller’?</a:t>
            </a:r>
            <a:endParaRPr lang="en-US" dirty="0">
              <a:solidFill>
                <a:srgbClr val="0070C0"/>
              </a:solidFill>
            </a:endParaRP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Is it right to use the term ‘global village’?</a:t>
            </a:r>
            <a:endParaRPr lang="en-US" dirty="0">
              <a:solidFill>
                <a:srgbClr val="0070C0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48590" lvl="1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List and briefly comment on changes in communications that have taken place in the last 20 years that could be used to answer the two questions above.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D7312-167E-A547-8BA9-0D86EFCB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 what is meant by the time- space- convergence (12)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E9779-6C1D-C346-8432-E94F9114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60038"/>
            <a:ext cx="8915400" cy="4961325"/>
          </a:xfrm>
        </p:spPr>
      </p:pic>
    </p:spTree>
    <p:extLst>
      <p:ext uri="{BB962C8B-B14F-4D97-AF65-F5344CB8AC3E}">
        <p14:creationId xmlns:p14="http://schemas.microsoft.com/office/powerpoint/2010/main" val="17808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870201"/>
            <a:ext cx="9015428" cy="4768599"/>
          </a:xfrm>
        </p:spPr>
      </p:pic>
    </p:spTree>
    <p:extLst>
      <p:ext uri="{BB962C8B-B14F-4D97-AF65-F5344CB8AC3E}">
        <p14:creationId xmlns:p14="http://schemas.microsoft.com/office/powerpoint/2010/main" val="162555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4318-FCA2-6946-9797-DB7D1996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6E21-F4E0-F840-BF16-62F19431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dearJoe 5 CASUAL PRO" panose="02000000000000000000" pitchFamily="2" charset="0"/>
              </a:rPr>
              <a:t>What</a:t>
            </a:r>
            <a:r>
              <a:rPr lang="en-US" dirty="0">
                <a:latin typeface="dearJoe 5 CASUAL PRO" panose="02000000000000000000" pitchFamily="2" charset="0"/>
              </a:rPr>
              <a:t>: </a:t>
            </a:r>
            <a:r>
              <a:rPr lang="en-US" dirty="0"/>
              <a:t>How have political, technological and physical </a:t>
            </a:r>
            <a:r>
              <a:rPr lang="en-US" b="1" dirty="0"/>
              <a:t>processes</a:t>
            </a:r>
            <a:r>
              <a:rPr lang="en-US" dirty="0"/>
              <a:t> influenced global interactions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>
                <a:latin typeface="dearJoe 5 CASUAL PRO" panose="02000000000000000000" pitchFamily="2" charset="0"/>
              </a:rPr>
              <a:t>Why:</a:t>
            </a:r>
            <a:r>
              <a:rPr lang="en-US" b="1" dirty="0"/>
              <a:t> </a:t>
            </a:r>
            <a:r>
              <a:rPr lang="en-US" dirty="0"/>
              <a:t> To understand how processes that influence spatial interactions are interlinked in complex ways that accelerate globalization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>
                <a:latin typeface="dearJoe 5 CASUAL PRO" panose="02000000000000000000" pitchFamily="2" charset="0"/>
              </a:rPr>
              <a:t>How: </a:t>
            </a:r>
            <a:r>
              <a:rPr lang="en-US" u="sng" dirty="0"/>
              <a:t>​</a:t>
            </a:r>
            <a:r>
              <a:rPr lang="en-US" dirty="0"/>
              <a:t>By understanding how </a:t>
            </a:r>
            <a:r>
              <a:rPr lang="en-US" u="sng" dirty="0"/>
              <a:t>transport </a:t>
            </a:r>
            <a:r>
              <a:rPr lang="en-US" dirty="0"/>
              <a:t>and </a:t>
            </a:r>
            <a:r>
              <a:rPr lang="en-US" u="sng" dirty="0"/>
              <a:t>communication </a:t>
            </a:r>
            <a:r>
              <a:rPr lang="en-US" dirty="0"/>
              <a:t>developments have accelerated global interactions </a:t>
            </a:r>
          </a:p>
        </p:txBody>
      </p:sp>
    </p:spTree>
    <p:extLst>
      <p:ext uri="{BB962C8B-B14F-4D97-AF65-F5344CB8AC3E}">
        <p14:creationId xmlns:p14="http://schemas.microsoft.com/office/powerpoint/2010/main" val="24471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Isochronic</a:t>
            </a:r>
            <a:r>
              <a:rPr lang="en-US" dirty="0"/>
              <a:t> map showing time taken to travel certain distances. </a:t>
            </a:r>
            <a:r>
              <a:rPr lang="en-US" sz="2800" dirty="0">
                <a:hlinkClick r:id="rId2"/>
              </a:rPr>
              <a:t>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524000"/>
            <a:ext cx="9167261" cy="5214406"/>
          </a:xfrm>
        </p:spPr>
      </p:pic>
    </p:spTree>
    <p:extLst>
      <p:ext uri="{BB962C8B-B14F-4D97-AF65-F5344CB8AC3E}">
        <p14:creationId xmlns:p14="http://schemas.microsoft.com/office/powerpoint/2010/main" val="137874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Francis Galton's </a:t>
            </a:r>
            <a:r>
              <a:rPr lang="en-US" dirty="0" err="1"/>
              <a:t>isochronic</a:t>
            </a:r>
            <a:r>
              <a:rPr lang="en-US" dirty="0"/>
              <a:t> map 1881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95400"/>
            <a:ext cx="8229599" cy="5444325"/>
          </a:xfrm>
        </p:spPr>
      </p:pic>
    </p:spTree>
    <p:extLst>
      <p:ext uri="{BB962C8B-B14F-4D97-AF65-F5344CB8AC3E}">
        <p14:creationId xmlns:p14="http://schemas.microsoft.com/office/powerpoint/2010/main" val="187421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5" y="1405606"/>
            <a:ext cx="8787030" cy="3682738"/>
          </a:xfrm>
        </p:spPr>
      </p:pic>
    </p:spTree>
    <p:extLst>
      <p:ext uri="{BB962C8B-B14F-4D97-AF65-F5344CB8AC3E}">
        <p14:creationId xmlns:p14="http://schemas.microsoft.com/office/powerpoint/2010/main" val="14241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Time/space convergence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Shrinking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46565"/>
            <a:ext cx="3886200" cy="5311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FC10-23CC-A446-986A-8B206773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0BC741-BC24-684E-8760-23D1A105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9807"/>
            <a:ext cx="7025907" cy="6255409"/>
          </a:xfrm>
        </p:spPr>
      </p:pic>
    </p:spTree>
    <p:extLst>
      <p:ext uri="{BB962C8B-B14F-4D97-AF65-F5344CB8AC3E}">
        <p14:creationId xmlns:p14="http://schemas.microsoft.com/office/powerpoint/2010/main" val="71234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309</Words>
  <Application>Microsoft Macintosh PowerPoint</Application>
  <PresentationFormat>On-screen Show (4:3)</PresentationFormat>
  <Paragraphs>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dearJoe 5 CASUAL PRO</vt:lpstr>
      <vt:lpstr>Office Theme</vt:lpstr>
      <vt:lpstr>‘The World is Shrinking’ Discuss…….</vt:lpstr>
      <vt:lpstr>What do you think?</vt:lpstr>
      <vt:lpstr>PowerPoint Presentation</vt:lpstr>
      <vt:lpstr>PowerPoint Presentation</vt:lpstr>
      <vt:lpstr>Isochronic map showing time taken to travel certain distances. source</vt:lpstr>
      <vt:lpstr>Francis Galton's isochronic map 1881</vt:lpstr>
      <vt:lpstr>PowerPoint Presentation</vt:lpstr>
      <vt:lpstr>The Time/space convergence </vt:lpstr>
      <vt:lpstr>PowerPoint Presentation</vt:lpstr>
      <vt:lpstr>Time taken to circumnavigate the globe</vt:lpstr>
      <vt:lpstr>What is distance decay?</vt:lpstr>
      <vt:lpstr>Key terms</vt:lpstr>
      <vt:lpstr>PowerPoint Presentation</vt:lpstr>
      <vt:lpstr>Time-space convergence: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 what is meant by the time- space- convergence (12)</vt:lpstr>
      <vt:lpstr>PowerPoint Presentation</vt:lpstr>
    </vt:vector>
  </TitlesOfParts>
  <Company>BSH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World is Shrinking’ Discuss…….</dc:title>
  <dc:creator>tbennett</dc:creator>
  <cp:lastModifiedBy>Anna Bennett</cp:lastModifiedBy>
  <cp:revision>33</cp:revision>
  <dcterms:created xsi:type="dcterms:W3CDTF">2011-09-15T00:13:55Z</dcterms:created>
  <dcterms:modified xsi:type="dcterms:W3CDTF">2018-10-07T14:15:25Z</dcterms:modified>
</cp:coreProperties>
</file>