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012"/>
  </p:normalViewPr>
  <p:slideViewPr>
    <p:cSldViewPr snapToGrid="0" snapToObjects="1">
      <p:cViewPr>
        <p:scale>
          <a:sx n="139" d="100"/>
          <a:sy n="139" d="100"/>
        </p:scale>
        <p:origin x="14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1B9F34-5FA9-7545-A3D3-E09A9760AC05}" type="doc">
      <dgm:prSet loTypeId="urn:microsoft.com/office/officeart/2005/8/layout/target3" loCatId="" qsTypeId="urn:microsoft.com/office/officeart/2005/8/quickstyle/simple1" qsCatId="simple" csTypeId="urn:microsoft.com/office/officeart/2005/8/colors/accent6_2" csCatId="accent6" phldr="1"/>
      <dgm:spPr/>
      <dgm:t>
        <a:bodyPr/>
        <a:lstStyle/>
        <a:p>
          <a:endParaRPr lang="en-US"/>
        </a:p>
      </dgm:t>
    </dgm:pt>
    <dgm:pt modelId="{BF57970F-0594-4248-966A-B87DE4498B6D}">
      <dgm:prSet phldrT="[Text]"/>
      <dgm:spPr/>
      <dgm:t>
        <a:bodyPr/>
        <a:lstStyle/>
        <a:p>
          <a:r>
            <a:rPr lang="en-US" sz="1000" b="1" dirty="0"/>
            <a:t>National Assembly (1789-1791)</a:t>
          </a:r>
          <a:endParaRPr lang="en-US" sz="1000" dirty="0"/>
        </a:p>
      </dgm:t>
    </dgm:pt>
    <dgm:pt modelId="{07DCDC82-A461-5E4A-AC80-6F94563FB351}" type="parTrans" cxnId="{73B18016-4087-D74A-B405-80EEC85114A1}">
      <dgm:prSet/>
      <dgm:spPr/>
      <dgm:t>
        <a:bodyPr/>
        <a:lstStyle/>
        <a:p>
          <a:endParaRPr lang="en-US"/>
        </a:p>
      </dgm:t>
    </dgm:pt>
    <dgm:pt modelId="{687FF334-0F09-834E-BF96-BF305B9F541C}" type="sibTrans" cxnId="{73B18016-4087-D74A-B405-80EEC85114A1}">
      <dgm:prSet/>
      <dgm:spPr/>
      <dgm:t>
        <a:bodyPr/>
        <a:lstStyle/>
        <a:p>
          <a:endParaRPr lang="en-US"/>
        </a:p>
      </dgm:t>
    </dgm:pt>
    <dgm:pt modelId="{1E5F5964-B2A5-F14B-A42C-F36531755DAE}">
      <dgm:prSet phldrT="[Text]"/>
      <dgm:spPr/>
      <dgm:t>
        <a:bodyPr/>
        <a:lstStyle/>
        <a:p>
          <a:r>
            <a:rPr lang="en-US" sz="1000" b="1" dirty="0"/>
            <a:t>Legislative Assembly (October 1791-August 1792)</a:t>
          </a:r>
          <a:endParaRPr lang="en-US" sz="1000" dirty="0"/>
        </a:p>
      </dgm:t>
    </dgm:pt>
    <dgm:pt modelId="{C1DDB358-DE6E-1C48-9B59-5609722F3CD6}" type="parTrans" cxnId="{7A3750F0-80E5-FF4B-A1D6-039EFAC2DC5F}">
      <dgm:prSet/>
      <dgm:spPr/>
      <dgm:t>
        <a:bodyPr/>
        <a:lstStyle/>
        <a:p>
          <a:endParaRPr lang="en-US"/>
        </a:p>
      </dgm:t>
    </dgm:pt>
    <dgm:pt modelId="{0CBD524E-0E0B-A847-95CD-A85B95F4DC6C}" type="sibTrans" cxnId="{7A3750F0-80E5-FF4B-A1D6-039EFAC2DC5F}">
      <dgm:prSet/>
      <dgm:spPr/>
      <dgm:t>
        <a:bodyPr/>
        <a:lstStyle/>
        <a:p>
          <a:endParaRPr lang="en-US"/>
        </a:p>
      </dgm:t>
    </dgm:pt>
    <dgm:pt modelId="{73E2B21A-6F45-9046-A0A6-7139A44406BB}">
      <dgm:prSet phldrT="[Text]"/>
      <dgm:spPr/>
      <dgm:t>
        <a:bodyPr/>
        <a:lstStyle/>
        <a:p>
          <a:r>
            <a:rPr lang="en-US" sz="1000" b="1" dirty="0"/>
            <a:t>National Convention (Sept. 1792-1795)</a:t>
          </a:r>
          <a:endParaRPr lang="en-US" sz="1000" dirty="0"/>
        </a:p>
      </dgm:t>
    </dgm:pt>
    <dgm:pt modelId="{07360DD0-B0AC-8E49-B975-7AC3AE055B62}" type="parTrans" cxnId="{956A30A6-B8AD-7045-BFA0-DCAB7BC76963}">
      <dgm:prSet/>
      <dgm:spPr/>
      <dgm:t>
        <a:bodyPr/>
        <a:lstStyle/>
        <a:p>
          <a:endParaRPr lang="en-US"/>
        </a:p>
      </dgm:t>
    </dgm:pt>
    <dgm:pt modelId="{55AF8756-A119-124B-BC4E-FDFBBB5CBC42}" type="sibTrans" cxnId="{956A30A6-B8AD-7045-BFA0-DCAB7BC76963}">
      <dgm:prSet/>
      <dgm:spPr/>
      <dgm:t>
        <a:bodyPr/>
        <a:lstStyle/>
        <a:p>
          <a:endParaRPr lang="en-US"/>
        </a:p>
      </dgm:t>
    </dgm:pt>
    <dgm:pt modelId="{D08C9942-47D5-0448-BA59-34028B6905A0}">
      <dgm:prSet/>
      <dgm:spPr/>
      <dgm:t>
        <a:bodyPr/>
        <a:lstStyle/>
        <a:p>
          <a:r>
            <a:rPr lang="en-US" b="1" dirty="0"/>
            <a:t>Directory (1795-1799)</a:t>
          </a:r>
          <a:endParaRPr lang="en-US" dirty="0"/>
        </a:p>
      </dgm:t>
    </dgm:pt>
    <dgm:pt modelId="{7D5A1EEB-8AFC-6A47-8FB9-A60FA31A202A}" type="parTrans" cxnId="{588BE3E4-C826-A349-9BDE-57587A62CF2F}">
      <dgm:prSet/>
      <dgm:spPr/>
      <dgm:t>
        <a:bodyPr/>
        <a:lstStyle/>
        <a:p>
          <a:endParaRPr lang="en-US"/>
        </a:p>
      </dgm:t>
    </dgm:pt>
    <dgm:pt modelId="{FAEB0A51-4887-D941-BF7A-91BDC7DDCF5A}" type="sibTrans" cxnId="{588BE3E4-C826-A349-9BDE-57587A62CF2F}">
      <dgm:prSet/>
      <dgm:spPr/>
      <dgm:t>
        <a:bodyPr/>
        <a:lstStyle/>
        <a:p>
          <a:endParaRPr lang="en-US"/>
        </a:p>
      </dgm:t>
    </dgm:pt>
    <dgm:pt modelId="{A6FFC560-7E81-A641-BA62-FD75788C8621}">
      <dgm:prSet custT="1"/>
      <dgm:spPr/>
      <dgm:t>
        <a:bodyPr/>
        <a:lstStyle/>
        <a:p>
          <a:pPr>
            <a:buSzPts val="1000"/>
            <a:buFont typeface="Symbol" pitchFamily="2" charset="2"/>
            <a:buChar char=""/>
          </a:pPr>
          <a:r>
            <a:rPr lang="en-US" sz="1200" dirty="0"/>
            <a:t>The National Convention was a single-chamber assembly in France from September 20, 1792, to October 26, 1795, that succeeded the Legislative Assembly. It fractured into even more extreme factions than its predecessor. A result of the increasing divide within the Jacobins was the split between the more radical </a:t>
          </a:r>
          <a:r>
            <a:rPr lang="en-US" sz="1200" dirty="0" err="1"/>
            <a:t>Montagnards</a:t>
          </a:r>
          <a:r>
            <a:rPr lang="en-US" sz="1200" dirty="0"/>
            <a:t> and the Girondins.</a:t>
          </a:r>
        </a:p>
      </dgm:t>
    </dgm:pt>
    <dgm:pt modelId="{8BCD15C3-6636-6542-88DF-D0D066883D0D}" type="parTrans" cxnId="{4AFA07D7-BD62-0C43-BC67-A05F6E3D9395}">
      <dgm:prSet/>
      <dgm:spPr/>
      <dgm:t>
        <a:bodyPr/>
        <a:lstStyle/>
        <a:p>
          <a:endParaRPr lang="en-US"/>
        </a:p>
      </dgm:t>
    </dgm:pt>
    <dgm:pt modelId="{49028140-9789-1040-AB81-708A41E628E8}" type="sibTrans" cxnId="{4AFA07D7-BD62-0C43-BC67-A05F6E3D9395}">
      <dgm:prSet/>
      <dgm:spPr/>
      <dgm:t>
        <a:bodyPr/>
        <a:lstStyle/>
        <a:p>
          <a:endParaRPr lang="en-US"/>
        </a:p>
      </dgm:t>
    </dgm:pt>
    <dgm:pt modelId="{FDFD3A26-FE00-2541-9B78-29C246E764A0}">
      <dgm:prSet custT="1"/>
      <dgm:spPr/>
      <dgm:t>
        <a:bodyPr/>
        <a:lstStyle/>
        <a:p>
          <a:r>
            <a:rPr lang="en-US" sz="1200" dirty="0"/>
            <a:t>The legislature of France from October 1, 1791, to September 20, 1792, during the years of the French Revolution. It provided the focus of political debate and revolutionary law-making between the periods of the National Constituent Assembly and National Convention.</a:t>
          </a:r>
        </a:p>
      </dgm:t>
    </dgm:pt>
    <dgm:pt modelId="{DD9A5F0A-BD13-6947-BA81-DC10F10CB01D}" type="parTrans" cxnId="{CDFC1245-33EB-6849-9C28-B7C5E58D79FE}">
      <dgm:prSet/>
      <dgm:spPr/>
      <dgm:t>
        <a:bodyPr/>
        <a:lstStyle/>
        <a:p>
          <a:endParaRPr lang="en-US"/>
        </a:p>
      </dgm:t>
    </dgm:pt>
    <dgm:pt modelId="{C620F6C2-1A86-C141-994A-BE424445363E}" type="sibTrans" cxnId="{CDFC1245-33EB-6849-9C28-B7C5E58D79FE}">
      <dgm:prSet/>
      <dgm:spPr/>
      <dgm:t>
        <a:bodyPr/>
        <a:lstStyle/>
        <a:p>
          <a:endParaRPr lang="en-US"/>
        </a:p>
      </dgm:t>
    </dgm:pt>
    <dgm:pt modelId="{BD422988-4E95-FF42-A303-143B93558FE4}">
      <dgm:prSet custT="1"/>
      <dgm:spPr/>
      <dgm:t>
        <a:bodyPr/>
        <a:lstStyle/>
        <a:p>
          <a:r>
            <a:rPr lang="en-US" sz="1200" b="0" i="0" dirty="0"/>
            <a:t>The National Assembly was the first revolutionary government of the French Revolution and existed from June 14th to July 9th in 1789. </a:t>
          </a:r>
          <a:endParaRPr lang="en-US" sz="1200" dirty="0"/>
        </a:p>
      </dgm:t>
    </dgm:pt>
    <dgm:pt modelId="{05E4426C-CE25-0F4B-ACDD-7D20A8497E05}" type="parTrans" cxnId="{7A108368-A6E1-DC42-8208-EB3A0873E2C4}">
      <dgm:prSet/>
      <dgm:spPr/>
      <dgm:t>
        <a:bodyPr/>
        <a:lstStyle/>
        <a:p>
          <a:endParaRPr lang="en-US"/>
        </a:p>
      </dgm:t>
    </dgm:pt>
    <dgm:pt modelId="{BBA84457-988E-8946-8FBE-D3DAC9FBA3FE}" type="sibTrans" cxnId="{7A108368-A6E1-DC42-8208-EB3A0873E2C4}">
      <dgm:prSet/>
      <dgm:spPr/>
      <dgm:t>
        <a:bodyPr/>
        <a:lstStyle/>
        <a:p>
          <a:endParaRPr lang="en-US"/>
        </a:p>
      </dgm:t>
    </dgm:pt>
    <dgm:pt modelId="{6E0D017B-C77D-204B-9A17-266AB56E1ABF}" type="pres">
      <dgm:prSet presAssocID="{FC1B9F34-5FA9-7545-A3D3-E09A9760AC05}" presName="Name0" presStyleCnt="0">
        <dgm:presLayoutVars>
          <dgm:chMax val="7"/>
          <dgm:dir/>
          <dgm:animLvl val="lvl"/>
          <dgm:resizeHandles val="exact"/>
        </dgm:presLayoutVars>
      </dgm:prSet>
      <dgm:spPr/>
    </dgm:pt>
    <dgm:pt modelId="{6D2E670B-180A-544B-86D0-1B9C87A6672C}" type="pres">
      <dgm:prSet presAssocID="{BF57970F-0594-4248-966A-B87DE4498B6D}" presName="circle1" presStyleLbl="node1" presStyleIdx="0" presStyleCnt="4"/>
      <dgm:spPr/>
    </dgm:pt>
    <dgm:pt modelId="{013C516A-3B70-3044-A9D5-3E97640B3025}" type="pres">
      <dgm:prSet presAssocID="{BF57970F-0594-4248-966A-B87DE4498B6D}" presName="space" presStyleCnt="0"/>
      <dgm:spPr/>
    </dgm:pt>
    <dgm:pt modelId="{C1B97441-96A5-F043-8BF2-7163708A51D4}" type="pres">
      <dgm:prSet presAssocID="{BF57970F-0594-4248-966A-B87DE4498B6D}" presName="rect1" presStyleLbl="alignAcc1" presStyleIdx="0" presStyleCnt="4"/>
      <dgm:spPr/>
    </dgm:pt>
    <dgm:pt modelId="{6064113D-68C6-974E-9639-9812ABEF6A54}" type="pres">
      <dgm:prSet presAssocID="{1E5F5964-B2A5-F14B-A42C-F36531755DAE}" presName="vertSpace2" presStyleLbl="node1" presStyleIdx="0" presStyleCnt="4"/>
      <dgm:spPr/>
    </dgm:pt>
    <dgm:pt modelId="{D11B24D8-CA50-1040-A8EC-02D38E229346}" type="pres">
      <dgm:prSet presAssocID="{1E5F5964-B2A5-F14B-A42C-F36531755DAE}" presName="circle2" presStyleLbl="node1" presStyleIdx="1" presStyleCnt="4"/>
      <dgm:spPr/>
    </dgm:pt>
    <dgm:pt modelId="{9A7441CC-2814-DF49-B907-E935D6FA0CC9}" type="pres">
      <dgm:prSet presAssocID="{1E5F5964-B2A5-F14B-A42C-F36531755DAE}" presName="rect2" presStyleLbl="alignAcc1" presStyleIdx="1" presStyleCnt="4"/>
      <dgm:spPr/>
    </dgm:pt>
    <dgm:pt modelId="{A12991E1-D071-DE48-BEFF-01DE201CD920}" type="pres">
      <dgm:prSet presAssocID="{73E2B21A-6F45-9046-A0A6-7139A44406BB}" presName="vertSpace3" presStyleLbl="node1" presStyleIdx="1" presStyleCnt="4"/>
      <dgm:spPr/>
    </dgm:pt>
    <dgm:pt modelId="{283F609A-DE96-4D43-831E-40E4F4DEC9E0}" type="pres">
      <dgm:prSet presAssocID="{73E2B21A-6F45-9046-A0A6-7139A44406BB}" presName="circle3" presStyleLbl="node1" presStyleIdx="2" presStyleCnt="4"/>
      <dgm:spPr/>
    </dgm:pt>
    <dgm:pt modelId="{F1F283C5-B31F-FC4F-B987-D66F4933F805}" type="pres">
      <dgm:prSet presAssocID="{73E2B21A-6F45-9046-A0A6-7139A44406BB}" presName="rect3" presStyleLbl="alignAcc1" presStyleIdx="2" presStyleCnt="4"/>
      <dgm:spPr/>
    </dgm:pt>
    <dgm:pt modelId="{9E5D2042-89CF-9B47-969B-A44D19A258A6}" type="pres">
      <dgm:prSet presAssocID="{D08C9942-47D5-0448-BA59-34028B6905A0}" presName="vertSpace4" presStyleLbl="node1" presStyleIdx="2" presStyleCnt="4"/>
      <dgm:spPr/>
    </dgm:pt>
    <dgm:pt modelId="{29B69120-FE1B-B242-B68F-0441599B4BAB}" type="pres">
      <dgm:prSet presAssocID="{D08C9942-47D5-0448-BA59-34028B6905A0}" presName="circle4" presStyleLbl="node1" presStyleIdx="3" presStyleCnt="4"/>
      <dgm:spPr/>
    </dgm:pt>
    <dgm:pt modelId="{3C3F326B-4558-0047-90DF-2A2B46AAC156}" type="pres">
      <dgm:prSet presAssocID="{D08C9942-47D5-0448-BA59-34028B6905A0}" presName="rect4" presStyleLbl="alignAcc1" presStyleIdx="3" presStyleCnt="4"/>
      <dgm:spPr/>
    </dgm:pt>
    <dgm:pt modelId="{786630E1-6FA5-744D-8976-DCC7DBDD8603}" type="pres">
      <dgm:prSet presAssocID="{BF57970F-0594-4248-966A-B87DE4498B6D}" presName="rect1ParTx" presStyleLbl="alignAcc1" presStyleIdx="3" presStyleCnt="4">
        <dgm:presLayoutVars>
          <dgm:chMax val="1"/>
          <dgm:bulletEnabled val="1"/>
        </dgm:presLayoutVars>
      </dgm:prSet>
      <dgm:spPr/>
    </dgm:pt>
    <dgm:pt modelId="{CA854AAA-386A-DE45-B2E6-A8255232A479}" type="pres">
      <dgm:prSet presAssocID="{BF57970F-0594-4248-966A-B87DE4498B6D}" presName="rect1ChTx" presStyleLbl="alignAcc1" presStyleIdx="3" presStyleCnt="4">
        <dgm:presLayoutVars>
          <dgm:bulletEnabled val="1"/>
        </dgm:presLayoutVars>
      </dgm:prSet>
      <dgm:spPr/>
    </dgm:pt>
    <dgm:pt modelId="{17EF3C0A-7704-F74C-9C66-91E0C4FE63E4}" type="pres">
      <dgm:prSet presAssocID="{1E5F5964-B2A5-F14B-A42C-F36531755DAE}" presName="rect2ParTx" presStyleLbl="alignAcc1" presStyleIdx="3" presStyleCnt="4">
        <dgm:presLayoutVars>
          <dgm:chMax val="1"/>
          <dgm:bulletEnabled val="1"/>
        </dgm:presLayoutVars>
      </dgm:prSet>
      <dgm:spPr/>
    </dgm:pt>
    <dgm:pt modelId="{D1DD97AD-823D-384B-B6BD-974238D07F66}" type="pres">
      <dgm:prSet presAssocID="{1E5F5964-B2A5-F14B-A42C-F36531755DAE}" presName="rect2ChTx" presStyleLbl="alignAcc1" presStyleIdx="3" presStyleCnt="4">
        <dgm:presLayoutVars>
          <dgm:bulletEnabled val="1"/>
        </dgm:presLayoutVars>
      </dgm:prSet>
      <dgm:spPr/>
    </dgm:pt>
    <dgm:pt modelId="{C94AB513-4DA7-3341-B610-32C051C49DEE}" type="pres">
      <dgm:prSet presAssocID="{73E2B21A-6F45-9046-A0A6-7139A44406BB}" presName="rect3ParTx" presStyleLbl="alignAcc1" presStyleIdx="3" presStyleCnt="4">
        <dgm:presLayoutVars>
          <dgm:chMax val="1"/>
          <dgm:bulletEnabled val="1"/>
        </dgm:presLayoutVars>
      </dgm:prSet>
      <dgm:spPr/>
    </dgm:pt>
    <dgm:pt modelId="{3BAEB003-485C-5144-B3BD-64EA174620B3}" type="pres">
      <dgm:prSet presAssocID="{73E2B21A-6F45-9046-A0A6-7139A44406BB}" presName="rect3ChTx" presStyleLbl="alignAcc1" presStyleIdx="3" presStyleCnt="4">
        <dgm:presLayoutVars>
          <dgm:bulletEnabled val="1"/>
        </dgm:presLayoutVars>
      </dgm:prSet>
      <dgm:spPr/>
    </dgm:pt>
    <dgm:pt modelId="{9D53E2C7-CDD9-6944-8E55-1DF0F4857CD8}" type="pres">
      <dgm:prSet presAssocID="{D08C9942-47D5-0448-BA59-34028B6905A0}" presName="rect4ParTx" presStyleLbl="alignAcc1" presStyleIdx="3" presStyleCnt="4">
        <dgm:presLayoutVars>
          <dgm:chMax val="1"/>
          <dgm:bulletEnabled val="1"/>
        </dgm:presLayoutVars>
      </dgm:prSet>
      <dgm:spPr/>
    </dgm:pt>
    <dgm:pt modelId="{A8D0ECB6-C194-E44E-B4D9-D2CFB1F43818}" type="pres">
      <dgm:prSet presAssocID="{D08C9942-47D5-0448-BA59-34028B6905A0}" presName="rect4ChTx" presStyleLbl="alignAcc1" presStyleIdx="3" presStyleCnt="4">
        <dgm:presLayoutVars>
          <dgm:bulletEnabled val="1"/>
        </dgm:presLayoutVars>
      </dgm:prSet>
      <dgm:spPr/>
    </dgm:pt>
  </dgm:ptLst>
  <dgm:cxnLst>
    <dgm:cxn modelId="{8D9E8709-5996-334B-AB62-F03721F23F49}" type="presOf" srcId="{FDFD3A26-FE00-2541-9B78-29C246E764A0}" destId="{D1DD97AD-823D-384B-B6BD-974238D07F66}" srcOrd="0" destOrd="0" presId="urn:microsoft.com/office/officeart/2005/8/layout/target3"/>
    <dgm:cxn modelId="{73B18016-4087-D74A-B405-80EEC85114A1}" srcId="{FC1B9F34-5FA9-7545-A3D3-E09A9760AC05}" destId="{BF57970F-0594-4248-966A-B87DE4498B6D}" srcOrd="0" destOrd="0" parTransId="{07DCDC82-A461-5E4A-AC80-6F94563FB351}" sibTransId="{687FF334-0F09-834E-BF96-BF305B9F541C}"/>
    <dgm:cxn modelId="{2DF51F1B-4585-174F-889B-5B8F928F6893}" type="presOf" srcId="{73E2B21A-6F45-9046-A0A6-7139A44406BB}" destId="{F1F283C5-B31F-FC4F-B987-D66F4933F805}" srcOrd="0" destOrd="0" presId="urn:microsoft.com/office/officeart/2005/8/layout/target3"/>
    <dgm:cxn modelId="{49B06631-6D60-3F40-9B81-3AFD625446B6}" type="presOf" srcId="{73E2B21A-6F45-9046-A0A6-7139A44406BB}" destId="{C94AB513-4DA7-3341-B610-32C051C49DEE}" srcOrd="1" destOrd="0" presId="urn:microsoft.com/office/officeart/2005/8/layout/target3"/>
    <dgm:cxn modelId="{B29F1A39-A36B-3E4C-92CA-C2FF89FE467F}" type="presOf" srcId="{1E5F5964-B2A5-F14B-A42C-F36531755DAE}" destId="{17EF3C0A-7704-F74C-9C66-91E0C4FE63E4}" srcOrd="1" destOrd="0" presId="urn:microsoft.com/office/officeart/2005/8/layout/target3"/>
    <dgm:cxn modelId="{3ED7AB44-3C12-A44E-8E3F-465E10FB8788}" type="presOf" srcId="{BF57970F-0594-4248-966A-B87DE4498B6D}" destId="{C1B97441-96A5-F043-8BF2-7163708A51D4}" srcOrd="0" destOrd="0" presId="urn:microsoft.com/office/officeart/2005/8/layout/target3"/>
    <dgm:cxn modelId="{CDFC1245-33EB-6849-9C28-B7C5E58D79FE}" srcId="{1E5F5964-B2A5-F14B-A42C-F36531755DAE}" destId="{FDFD3A26-FE00-2541-9B78-29C246E764A0}" srcOrd="0" destOrd="0" parTransId="{DD9A5F0A-BD13-6947-BA81-DC10F10CB01D}" sibTransId="{C620F6C2-1A86-C141-994A-BE424445363E}"/>
    <dgm:cxn modelId="{86F1D04D-04E1-BB40-B74A-1C93C34BDE8B}" type="presOf" srcId="{D08C9942-47D5-0448-BA59-34028B6905A0}" destId="{3C3F326B-4558-0047-90DF-2A2B46AAC156}" srcOrd="0" destOrd="0" presId="urn:microsoft.com/office/officeart/2005/8/layout/target3"/>
    <dgm:cxn modelId="{7A108368-A6E1-DC42-8208-EB3A0873E2C4}" srcId="{BF57970F-0594-4248-966A-B87DE4498B6D}" destId="{BD422988-4E95-FF42-A303-143B93558FE4}" srcOrd="0" destOrd="0" parTransId="{05E4426C-CE25-0F4B-ACDD-7D20A8497E05}" sibTransId="{BBA84457-988E-8946-8FBE-D3DAC9FBA3FE}"/>
    <dgm:cxn modelId="{7BB89D6B-0ECE-9345-B27B-F20F32241491}" type="presOf" srcId="{BF57970F-0594-4248-966A-B87DE4498B6D}" destId="{786630E1-6FA5-744D-8976-DCC7DBDD8603}" srcOrd="1" destOrd="0" presId="urn:microsoft.com/office/officeart/2005/8/layout/target3"/>
    <dgm:cxn modelId="{01A9DB76-4AD2-214A-AB73-7B2098C808F9}" type="presOf" srcId="{BD422988-4E95-FF42-A303-143B93558FE4}" destId="{CA854AAA-386A-DE45-B2E6-A8255232A479}" srcOrd="0" destOrd="0" presId="urn:microsoft.com/office/officeart/2005/8/layout/target3"/>
    <dgm:cxn modelId="{7514B990-62DE-6743-B84D-560882364411}" type="presOf" srcId="{A6FFC560-7E81-A641-BA62-FD75788C8621}" destId="{3BAEB003-485C-5144-B3BD-64EA174620B3}" srcOrd="0" destOrd="0" presId="urn:microsoft.com/office/officeart/2005/8/layout/target3"/>
    <dgm:cxn modelId="{BA838E99-F7B9-FF41-9386-DA4F2019BC8B}" type="presOf" srcId="{1E5F5964-B2A5-F14B-A42C-F36531755DAE}" destId="{9A7441CC-2814-DF49-B907-E935D6FA0CC9}" srcOrd="0" destOrd="0" presId="urn:microsoft.com/office/officeart/2005/8/layout/target3"/>
    <dgm:cxn modelId="{956A30A6-B8AD-7045-BFA0-DCAB7BC76963}" srcId="{FC1B9F34-5FA9-7545-A3D3-E09A9760AC05}" destId="{73E2B21A-6F45-9046-A0A6-7139A44406BB}" srcOrd="2" destOrd="0" parTransId="{07360DD0-B0AC-8E49-B975-7AC3AE055B62}" sibTransId="{55AF8756-A119-124B-BC4E-FDFBBB5CBC42}"/>
    <dgm:cxn modelId="{E82B7FBE-711D-C74F-9FC6-5D9160AF4790}" type="presOf" srcId="{FC1B9F34-5FA9-7545-A3D3-E09A9760AC05}" destId="{6E0D017B-C77D-204B-9A17-266AB56E1ABF}" srcOrd="0" destOrd="0" presId="urn:microsoft.com/office/officeart/2005/8/layout/target3"/>
    <dgm:cxn modelId="{4AFA07D7-BD62-0C43-BC67-A05F6E3D9395}" srcId="{73E2B21A-6F45-9046-A0A6-7139A44406BB}" destId="{A6FFC560-7E81-A641-BA62-FD75788C8621}" srcOrd="0" destOrd="0" parTransId="{8BCD15C3-6636-6542-88DF-D0D066883D0D}" sibTransId="{49028140-9789-1040-AB81-708A41E628E8}"/>
    <dgm:cxn modelId="{588BE3E4-C826-A349-9BDE-57587A62CF2F}" srcId="{FC1B9F34-5FA9-7545-A3D3-E09A9760AC05}" destId="{D08C9942-47D5-0448-BA59-34028B6905A0}" srcOrd="3" destOrd="0" parTransId="{7D5A1EEB-8AFC-6A47-8FB9-A60FA31A202A}" sibTransId="{FAEB0A51-4887-D941-BF7A-91BDC7DDCF5A}"/>
    <dgm:cxn modelId="{2BC6F4E9-E6EF-2F41-B34C-BC2D69B76787}" type="presOf" srcId="{D08C9942-47D5-0448-BA59-34028B6905A0}" destId="{9D53E2C7-CDD9-6944-8E55-1DF0F4857CD8}" srcOrd="1" destOrd="0" presId="urn:microsoft.com/office/officeart/2005/8/layout/target3"/>
    <dgm:cxn modelId="{7A3750F0-80E5-FF4B-A1D6-039EFAC2DC5F}" srcId="{FC1B9F34-5FA9-7545-A3D3-E09A9760AC05}" destId="{1E5F5964-B2A5-F14B-A42C-F36531755DAE}" srcOrd="1" destOrd="0" parTransId="{C1DDB358-DE6E-1C48-9B59-5609722F3CD6}" sibTransId="{0CBD524E-0E0B-A847-95CD-A85B95F4DC6C}"/>
    <dgm:cxn modelId="{BC01F7A1-A932-D041-909E-94637C2FFEF7}" type="presParOf" srcId="{6E0D017B-C77D-204B-9A17-266AB56E1ABF}" destId="{6D2E670B-180A-544B-86D0-1B9C87A6672C}" srcOrd="0" destOrd="0" presId="urn:microsoft.com/office/officeart/2005/8/layout/target3"/>
    <dgm:cxn modelId="{C533918E-E080-1F45-90BA-FC77CBC8F524}" type="presParOf" srcId="{6E0D017B-C77D-204B-9A17-266AB56E1ABF}" destId="{013C516A-3B70-3044-A9D5-3E97640B3025}" srcOrd="1" destOrd="0" presId="urn:microsoft.com/office/officeart/2005/8/layout/target3"/>
    <dgm:cxn modelId="{890B1B56-9DC3-7A46-81E3-CE8FE2A551FD}" type="presParOf" srcId="{6E0D017B-C77D-204B-9A17-266AB56E1ABF}" destId="{C1B97441-96A5-F043-8BF2-7163708A51D4}" srcOrd="2" destOrd="0" presId="urn:microsoft.com/office/officeart/2005/8/layout/target3"/>
    <dgm:cxn modelId="{F13B55E5-1A6F-E14E-95E8-619D6C155E47}" type="presParOf" srcId="{6E0D017B-C77D-204B-9A17-266AB56E1ABF}" destId="{6064113D-68C6-974E-9639-9812ABEF6A54}" srcOrd="3" destOrd="0" presId="urn:microsoft.com/office/officeart/2005/8/layout/target3"/>
    <dgm:cxn modelId="{FB785B4D-D0C0-504E-A742-E1528167653F}" type="presParOf" srcId="{6E0D017B-C77D-204B-9A17-266AB56E1ABF}" destId="{D11B24D8-CA50-1040-A8EC-02D38E229346}" srcOrd="4" destOrd="0" presId="urn:microsoft.com/office/officeart/2005/8/layout/target3"/>
    <dgm:cxn modelId="{C4804AF9-AAD1-FF4C-AAF7-D7008B42AE36}" type="presParOf" srcId="{6E0D017B-C77D-204B-9A17-266AB56E1ABF}" destId="{9A7441CC-2814-DF49-B907-E935D6FA0CC9}" srcOrd="5" destOrd="0" presId="urn:microsoft.com/office/officeart/2005/8/layout/target3"/>
    <dgm:cxn modelId="{BB279108-83D0-3B45-A3CD-66B71252EF77}" type="presParOf" srcId="{6E0D017B-C77D-204B-9A17-266AB56E1ABF}" destId="{A12991E1-D071-DE48-BEFF-01DE201CD920}" srcOrd="6" destOrd="0" presId="urn:microsoft.com/office/officeart/2005/8/layout/target3"/>
    <dgm:cxn modelId="{F7D361B3-46C5-CE48-BA27-EB97E8C03180}" type="presParOf" srcId="{6E0D017B-C77D-204B-9A17-266AB56E1ABF}" destId="{283F609A-DE96-4D43-831E-40E4F4DEC9E0}" srcOrd="7" destOrd="0" presId="urn:microsoft.com/office/officeart/2005/8/layout/target3"/>
    <dgm:cxn modelId="{06F946ED-35B5-CD42-8667-6EDD64EB8A0E}" type="presParOf" srcId="{6E0D017B-C77D-204B-9A17-266AB56E1ABF}" destId="{F1F283C5-B31F-FC4F-B987-D66F4933F805}" srcOrd="8" destOrd="0" presId="urn:microsoft.com/office/officeart/2005/8/layout/target3"/>
    <dgm:cxn modelId="{D382D255-7AFF-D841-AA0C-FB41D783D337}" type="presParOf" srcId="{6E0D017B-C77D-204B-9A17-266AB56E1ABF}" destId="{9E5D2042-89CF-9B47-969B-A44D19A258A6}" srcOrd="9" destOrd="0" presId="urn:microsoft.com/office/officeart/2005/8/layout/target3"/>
    <dgm:cxn modelId="{074D8679-AE1C-4141-8BF1-B6F1A7E456FB}" type="presParOf" srcId="{6E0D017B-C77D-204B-9A17-266AB56E1ABF}" destId="{29B69120-FE1B-B242-B68F-0441599B4BAB}" srcOrd="10" destOrd="0" presId="urn:microsoft.com/office/officeart/2005/8/layout/target3"/>
    <dgm:cxn modelId="{1AB18E19-9BEB-8A4F-A7EC-7B6E366F38F5}" type="presParOf" srcId="{6E0D017B-C77D-204B-9A17-266AB56E1ABF}" destId="{3C3F326B-4558-0047-90DF-2A2B46AAC156}" srcOrd="11" destOrd="0" presId="urn:microsoft.com/office/officeart/2005/8/layout/target3"/>
    <dgm:cxn modelId="{F3EC7FC3-C115-9340-B758-FFE05D4BEDE1}" type="presParOf" srcId="{6E0D017B-C77D-204B-9A17-266AB56E1ABF}" destId="{786630E1-6FA5-744D-8976-DCC7DBDD8603}" srcOrd="12" destOrd="0" presId="urn:microsoft.com/office/officeart/2005/8/layout/target3"/>
    <dgm:cxn modelId="{2650B248-0695-F04F-9F3B-5DC28F416AE9}" type="presParOf" srcId="{6E0D017B-C77D-204B-9A17-266AB56E1ABF}" destId="{CA854AAA-386A-DE45-B2E6-A8255232A479}" srcOrd="13" destOrd="0" presId="urn:microsoft.com/office/officeart/2005/8/layout/target3"/>
    <dgm:cxn modelId="{54C0532B-A2C4-ED4E-8709-AE3A0B69B049}" type="presParOf" srcId="{6E0D017B-C77D-204B-9A17-266AB56E1ABF}" destId="{17EF3C0A-7704-F74C-9C66-91E0C4FE63E4}" srcOrd="14" destOrd="0" presId="urn:microsoft.com/office/officeart/2005/8/layout/target3"/>
    <dgm:cxn modelId="{D884570D-AF76-B34D-A96A-C34260977253}" type="presParOf" srcId="{6E0D017B-C77D-204B-9A17-266AB56E1ABF}" destId="{D1DD97AD-823D-384B-B6BD-974238D07F66}" srcOrd="15" destOrd="0" presId="urn:microsoft.com/office/officeart/2005/8/layout/target3"/>
    <dgm:cxn modelId="{CC513FF3-22E3-4443-AC68-E08D42342259}" type="presParOf" srcId="{6E0D017B-C77D-204B-9A17-266AB56E1ABF}" destId="{C94AB513-4DA7-3341-B610-32C051C49DEE}" srcOrd="16" destOrd="0" presId="urn:microsoft.com/office/officeart/2005/8/layout/target3"/>
    <dgm:cxn modelId="{DAE55C97-DBE6-7147-8D12-71A7856C9C6D}" type="presParOf" srcId="{6E0D017B-C77D-204B-9A17-266AB56E1ABF}" destId="{3BAEB003-485C-5144-B3BD-64EA174620B3}" srcOrd="17" destOrd="0" presId="urn:microsoft.com/office/officeart/2005/8/layout/target3"/>
    <dgm:cxn modelId="{FF16E731-E2A1-BA4B-85E0-85AF007C6C94}" type="presParOf" srcId="{6E0D017B-C77D-204B-9A17-266AB56E1ABF}" destId="{9D53E2C7-CDD9-6944-8E55-1DF0F4857CD8}" srcOrd="18" destOrd="0" presId="urn:microsoft.com/office/officeart/2005/8/layout/target3"/>
    <dgm:cxn modelId="{99370580-BED6-2540-BF51-8FA014C51E72}" type="presParOf" srcId="{6E0D017B-C77D-204B-9A17-266AB56E1ABF}" destId="{A8D0ECB6-C194-E44E-B4D9-D2CFB1F43818}" srcOrd="1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2E670B-180A-544B-86D0-1B9C87A6672C}">
      <dsp:nvSpPr>
        <dsp:cNvPr id="0" name=""/>
        <dsp:cNvSpPr/>
      </dsp:nvSpPr>
      <dsp:spPr>
        <a:xfrm>
          <a:off x="0" y="0"/>
          <a:ext cx="6596741" cy="6596741"/>
        </a:xfrm>
        <a:prstGeom prst="pie">
          <a:avLst>
            <a:gd name="adj1" fmla="val 5400000"/>
            <a:gd name="adj2" fmla="val 162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B97441-96A5-F043-8BF2-7163708A51D4}">
      <dsp:nvSpPr>
        <dsp:cNvPr id="0" name=""/>
        <dsp:cNvSpPr/>
      </dsp:nvSpPr>
      <dsp:spPr>
        <a:xfrm>
          <a:off x="3298370" y="0"/>
          <a:ext cx="7816461" cy="6596741"/>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National Assembly (1789-1791)</a:t>
          </a:r>
          <a:endParaRPr lang="en-US" sz="2800" kern="1200" dirty="0"/>
        </a:p>
      </dsp:txBody>
      <dsp:txXfrm>
        <a:off x="3298370" y="0"/>
        <a:ext cx="3908230" cy="1401807"/>
      </dsp:txXfrm>
    </dsp:sp>
    <dsp:sp modelId="{D11B24D8-CA50-1040-A8EC-02D38E229346}">
      <dsp:nvSpPr>
        <dsp:cNvPr id="0" name=""/>
        <dsp:cNvSpPr/>
      </dsp:nvSpPr>
      <dsp:spPr>
        <a:xfrm>
          <a:off x="865822" y="1401807"/>
          <a:ext cx="4865097" cy="4865097"/>
        </a:xfrm>
        <a:prstGeom prst="pie">
          <a:avLst>
            <a:gd name="adj1" fmla="val 5400000"/>
            <a:gd name="adj2" fmla="val 162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7441CC-2814-DF49-B907-E935D6FA0CC9}">
      <dsp:nvSpPr>
        <dsp:cNvPr id="0" name=""/>
        <dsp:cNvSpPr/>
      </dsp:nvSpPr>
      <dsp:spPr>
        <a:xfrm>
          <a:off x="3298370" y="1401807"/>
          <a:ext cx="7816461" cy="4865097"/>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Legislative Assembly (October 1791-August 1792)</a:t>
          </a:r>
          <a:endParaRPr lang="en-US" sz="2800" kern="1200" dirty="0"/>
        </a:p>
      </dsp:txBody>
      <dsp:txXfrm>
        <a:off x="3298370" y="1401807"/>
        <a:ext cx="3908230" cy="1401807"/>
      </dsp:txXfrm>
    </dsp:sp>
    <dsp:sp modelId="{283F609A-DE96-4D43-831E-40E4F4DEC9E0}">
      <dsp:nvSpPr>
        <dsp:cNvPr id="0" name=""/>
        <dsp:cNvSpPr/>
      </dsp:nvSpPr>
      <dsp:spPr>
        <a:xfrm>
          <a:off x="1731644" y="2803615"/>
          <a:ext cx="3133452" cy="3133452"/>
        </a:xfrm>
        <a:prstGeom prst="pie">
          <a:avLst>
            <a:gd name="adj1" fmla="val 5400000"/>
            <a:gd name="adj2" fmla="val 162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F283C5-B31F-FC4F-B987-D66F4933F805}">
      <dsp:nvSpPr>
        <dsp:cNvPr id="0" name=""/>
        <dsp:cNvSpPr/>
      </dsp:nvSpPr>
      <dsp:spPr>
        <a:xfrm>
          <a:off x="3298370" y="2803615"/>
          <a:ext cx="7816461" cy="3133452"/>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National Convention (Sept. 1792-1795)</a:t>
          </a:r>
          <a:endParaRPr lang="en-US" sz="2800" kern="1200" dirty="0"/>
        </a:p>
      </dsp:txBody>
      <dsp:txXfrm>
        <a:off x="3298370" y="2803615"/>
        <a:ext cx="3908230" cy="1401807"/>
      </dsp:txXfrm>
    </dsp:sp>
    <dsp:sp modelId="{29B69120-FE1B-B242-B68F-0441599B4BAB}">
      <dsp:nvSpPr>
        <dsp:cNvPr id="0" name=""/>
        <dsp:cNvSpPr/>
      </dsp:nvSpPr>
      <dsp:spPr>
        <a:xfrm>
          <a:off x="2597467" y="4205423"/>
          <a:ext cx="1401807" cy="1401807"/>
        </a:xfrm>
        <a:prstGeom prst="pie">
          <a:avLst>
            <a:gd name="adj1" fmla="val 5400000"/>
            <a:gd name="adj2" fmla="val 162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3F326B-4558-0047-90DF-2A2B46AAC156}">
      <dsp:nvSpPr>
        <dsp:cNvPr id="0" name=""/>
        <dsp:cNvSpPr/>
      </dsp:nvSpPr>
      <dsp:spPr>
        <a:xfrm>
          <a:off x="3298370" y="4205423"/>
          <a:ext cx="7816461" cy="1401807"/>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Directory (1795-1799)</a:t>
          </a:r>
          <a:endParaRPr lang="en-US" sz="2800" kern="1200" dirty="0"/>
        </a:p>
      </dsp:txBody>
      <dsp:txXfrm>
        <a:off x="3298370" y="4205423"/>
        <a:ext cx="3908230" cy="1401807"/>
      </dsp:txXfrm>
    </dsp:sp>
    <dsp:sp modelId="{CA854AAA-386A-DE45-B2E6-A8255232A479}">
      <dsp:nvSpPr>
        <dsp:cNvPr id="0" name=""/>
        <dsp:cNvSpPr/>
      </dsp:nvSpPr>
      <dsp:spPr>
        <a:xfrm>
          <a:off x="7206601" y="0"/>
          <a:ext cx="3908230" cy="140180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33400">
            <a:lnSpc>
              <a:spcPct val="90000"/>
            </a:lnSpc>
            <a:spcBef>
              <a:spcPct val="0"/>
            </a:spcBef>
            <a:spcAft>
              <a:spcPct val="15000"/>
            </a:spcAft>
            <a:buChar char="•"/>
          </a:pPr>
          <a:r>
            <a:rPr lang="en-US" sz="1200" b="0" i="0" kern="1200" dirty="0"/>
            <a:t>The National Assembly was the first revolutionary government of the French Revolution and existed from June 14th to July 9th in 1789. </a:t>
          </a:r>
          <a:endParaRPr lang="en-US" sz="1200" kern="1200" dirty="0"/>
        </a:p>
      </dsp:txBody>
      <dsp:txXfrm>
        <a:off x="7206601" y="0"/>
        <a:ext cx="3908230" cy="1401807"/>
      </dsp:txXfrm>
    </dsp:sp>
    <dsp:sp modelId="{D1DD97AD-823D-384B-B6BD-974238D07F66}">
      <dsp:nvSpPr>
        <dsp:cNvPr id="0" name=""/>
        <dsp:cNvSpPr/>
      </dsp:nvSpPr>
      <dsp:spPr>
        <a:xfrm>
          <a:off x="7206601" y="1401807"/>
          <a:ext cx="3908230" cy="140180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The legislature of France from October 1, 1791, to September 20, 1792, during the years of the French Revolution. It provided the focus of political debate and revolutionary law-making between the periods of the National Constituent Assembly and National Convention.</a:t>
          </a:r>
        </a:p>
      </dsp:txBody>
      <dsp:txXfrm>
        <a:off x="7206601" y="1401807"/>
        <a:ext cx="3908230" cy="1401807"/>
      </dsp:txXfrm>
    </dsp:sp>
    <dsp:sp modelId="{3BAEB003-485C-5144-B3BD-64EA174620B3}">
      <dsp:nvSpPr>
        <dsp:cNvPr id="0" name=""/>
        <dsp:cNvSpPr/>
      </dsp:nvSpPr>
      <dsp:spPr>
        <a:xfrm>
          <a:off x="7206601" y="2803615"/>
          <a:ext cx="3908230" cy="140180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33400">
            <a:lnSpc>
              <a:spcPct val="90000"/>
            </a:lnSpc>
            <a:spcBef>
              <a:spcPct val="0"/>
            </a:spcBef>
            <a:spcAft>
              <a:spcPct val="15000"/>
            </a:spcAft>
            <a:buSzPts val="1000"/>
            <a:buFont typeface="Symbol" pitchFamily="2" charset="2"/>
            <a:buChar char=""/>
          </a:pPr>
          <a:r>
            <a:rPr lang="en-US" sz="1200" kern="1200" dirty="0"/>
            <a:t>The National Convention was a single-chamber assembly in France from September 20, 1792, to October 26, 1795, that succeeded the Legislative Assembly. It fractured into even more extreme factions than its predecessor. A result of the increasing divide within the Jacobins was the split between the more radical </a:t>
          </a:r>
          <a:r>
            <a:rPr lang="en-US" sz="1200" kern="1200" dirty="0" err="1"/>
            <a:t>Montagnards</a:t>
          </a:r>
          <a:r>
            <a:rPr lang="en-US" sz="1200" kern="1200" dirty="0"/>
            <a:t> and the Girondins.</a:t>
          </a:r>
        </a:p>
      </dsp:txBody>
      <dsp:txXfrm>
        <a:off x="7206601" y="2803615"/>
        <a:ext cx="3908230" cy="1401807"/>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2A16E-C363-144B-9A5E-224A628552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38589A-939E-9147-86C7-44841A5B66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DB7DC2-2B1C-DC4D-BAB7-6193EDC729E2}"/>
              </a:ext>
            </a:extLst>
          </p:cNvPr>
          <p:cNvSpPr>
            <a:spLocks noGrp="1"/>
          </p:cNvSpPr>
          <p:nvPr>
            <p:ph type="dt" sz="half" idx="10"/>
          </p:nvPr>
        </p:nvSpPr>
        <p:spPr/>
        <p:txBody>
          <a:bodyPr/>
          <a:lstStyle/>
          <a:p>
            <a:fld id="{4E8979C0-282F-6C44-9653-07001DE33D3E}" type="datetimeFigureOut">
              <a:rPr lang="en-US" smtClean="0"/>
              <a:t>9/15/21</a:t>
            </a:fld>
            <a:endParaRPr lang="en-US"/>
          </a:p>
        </p:txBody>
      </p:sp>
      <p:sp>
        <p:nvSpPr>
          <p:cNvPr id="5" name="Footer Placeholder 4">
            <a:extLst>
              <a:ext uri="{FF2B5EF4-FFF2-40B4-BE49-F238E27FC236}">
                <a16:creationId xmlns:a16="http://schemas.microsoft.com/office/drawing/2014/main" id="{8F31960C-F0AB-D64D-A8E4-5413C3CF0E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68C0E3-4663-874A-A8B4-C58816F10269}"/>
              </a:ext>
            </a:extLst>
          </p:cNvPr>
          <p:cNvSpPr>
            <a:spLocks noGrp="1"/>
          </p:cNvSpPr>
          <p:nvPr>
            <p:ph type="sldNum" sz="quarter" idx="12"/>
          </p:nvPr>
        </p:nvSpPr>
        <p:spPr/>
        <p:txBody>
          <a:bodyPr/>
          <a:lstStyle/>
          <a:p>
            <a:fld id="{DE3067D5-90D5-FB43-9A0E-BD7DAD5A95F4}" type="slidenum">
              <a:rPr lang="en-US" smtClean="0"/>
              <a:t>‹#›</a:t>
            </a:fld>
            <a:endParaRPr lang="en-US"/>
          </a:p>
        </p:txBody>
      </p:sp>
    </p:spTree>
    <p:extLst>
      <p:ext uri="{BB962C8B-B14F-4D97-AF65-F5344CB8AC3E}">
        <p14:creationId xmlns:p14="http://schemas.microsoft.com/office/powerpoint/2010/main" val="1046887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355E8-385C-5549-8181-57409C4D10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229BCE-4398-F84E-9CED-FFE5FDA9BF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F2D821-9785-F94A-9BC6-AAC61A4C2A56}"/>
              </a:ext>
            </a:extLst>
          </p:cNvPr>
          <p:cNvSpPr>
            <a:spLocks noGrp="1"/>
          </p:cNvSpPr>
          <p:nvPr>
            <p:ph type="dt" sz="half" idx="10"/>
          </p:nvPr>
        </p:nvSpPr>
        <p:spPr/>
        <p:txBody>
          <a:bodyPr/>
          <a:lstStyle/>
          <a:p>
            <a:fld id="{4E8979C0-282F-6C44-9653-07001DE33D3E}" type="datetimeFigureOut">
              <a:rPr lang="en-US" smtClean="0"/>
              <a:t>9/15/21</a:t>
            </a:fld>
            <a:endParaRPr lang="en-US"/>
          </a:p>
        </p:txBody>
      </p:sp>
      <p:sp>
        <p:nvSpPr>
          <p:cNvPr id="5" name="Footer Placeholder 4">
            <a:extLst>
              <a:ext uri="{FF2B5EF4-FFF2-40B4-BE49-F238E27FC236}">
                <a16:creationId xmlns:a16="http://schemas.microsoft.com/office/drawing/2014/main" id="{1455584B-F067-394B-8A7B-7944E588CA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7932C-202F-1C4F-941D-41E7BFD986B2}"/>
              </a:ext>
            </a:extLst>
          </p:cNvPr>
          <p:cNvSpPr>
            <a:spLocks noGrp="1"/>
          </p:cNvSpPr>
          <p:nvPr>
            <p:ph type="sldNum" sz="quarter" idx="12"/>
          </p:nvPr>
        </p:nvSpPr>
        <p:spPr/>
        <p:txBody>
          <a:bodyPr/>
          <a:lstStyle/>
          <a:p>
            <a:fld id="{DE3067D5-90D5-FB43-9A0E-BD7DAD5A95F4}" type="slidenum">
              <a:rPr lang="en-US" smtClean="0"/>
              <a:t>‹#›</a:t>
            </a:fld>
            <a:endParaRPr lang="en-US"/>
          </a:p>
        </p:txBody>
      </p:sp>
    </p:spTree>
    <p:extLst>
      <p:ext uri="{BB962C8B-B14F-4D97-AF65-F5344CB8AC3E}">
        <p14:creationId xmlns:p14="http://schemas.microsoft.com/office/powerpoint/2010/main" val="24412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55C8B0-951B-204E-8348-85471DD7F9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4A4E5D-4C28-AD4F-A0F9-6A85C06891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77EFE4-7AD9-334D-9941-1EFF37440F02}"/>
              </a:ext>
            </a:extLst>
          </p:cNvPr>
          <p:cNvSpPr>
            <a:spLocks noGrp="1"/>
          </p:cNvSpPr>
          <p:nvPr>
            <p:ph type="dt" sz="half" idx="10"/>
          </p:nvPr>
        </p:nvSpPr>
        <p:spPr/>
        <p:txBody>
          <a:bodyPr/>
          <a:lstStyle/>
          <a:p>
            <a:fld id="{4E8979C0-282F-6C44-9653-07001DE33D3E}" type="datetimeFigureOut">
              <a:rPr lang="en-US" smtClean="0"/>
              <a:t>9/15/21</a:t>
            </a:fld>
            <a:endParaRPr lang="en-US"/>
          </a:p>
        </p:txBody>
      </p:sp>
      <p:sp>
        <p:nvSpPr>
          <p:cNvPr id="5" name="Footer Placeholder 4">
            <a:extLst>
              <a:ext uri="{FF2B5EF4-FFF2-40B4-BE49-F238E27FC236}">
                <a16:creationId xmlns:a16="http://schemas.microsoft.com/office/drawing/2014/main" id="{396AD2A3-2029-0E48-89DE-1BAB170E8A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51B04F-81C8-FF46-BB18-16D6BBD5B19E}"/>
              </a:ext>
            </a:extLst>
          </p:cNvPr>
          <p:cNvSpPr>
            <a:spLocks noGrp="1"/>
          </p:cNvSpPr>
          <p:nvPr>
            <p:ph type="sldNum" sz="quarter" idx="12"/>
          </p:nvPr>
        </p:nvSpPr>
        <p:spPr/>
        <p:txBody>
          <a:bodyPr/>
          <a:lstStyle/>
          <a:p>
            <a:fld id="{DE3067D5-90D5-FB43-9A0E-BD7DAD5A95F4}" type="slidenum">
              <a:rPr lang="en-US" smtClean="0"/>
              <a:t>‹#›</a:t>
            </a:fld>
            <a:endParaRPr lang="en-US"/>
          </a:p>
        </p:txBody>
      </p:sp>
    </p:spTree>
    <p:extLst>
      <p:ext uri="{BB962C8B-B14F-4D97-AF65-F5344CB8AC3E}">
        <p14:creationId xmlns:p14="http://schemas.microsoft.com/office/powerpoint/2010/main" val="3961573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55B12-4549-0D44-AC0E-A17F6BCD00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F00AC7-B96E-214E-A6A5-46BBA1E92B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A3436F-C930-4643-93CA-5983E8C7DB56}"/>
              </a:ext>
            </a:extLst>
          </p:cNvPr>
          <p:cNvSpPr>
            <a:spLocks noGrp="1"/>
          </p:cNvSpPr>
          <p:nvPr>
            <p:ph type="dt" sz="half" idx="10"/>
          </p:nvPr>
        </p:nvSpPr>
        <p:spPr/>
        <p:txBody>
          <a:bodyPr/>
          <a:lstStyle/>
          <a:p>
            <a:fld id="{4E8979C0-282F-6C44-9653-07001DE33D3E}" type="datetimeFigureOut">
              <a:rPr lang="en-US" smtClean="0"/>
              <a:t>9/15/21</a:t>
            </a:fld>
            <a:endParaRPr lang="en-US"/>
          </a:p>
        </p:txBody>
      </p:sp>
      <p:sp>
        <p:nvSpPr>
          <p:cNvPr id="5" name="Footer Placeholder 4">
            <a:extLst>
              <a:ext uri="{FF2B5EF4-FFF2-40B4-BE49-F238E27FC236}">
                <a16:creationId xmlns:a16="http://schemas.microsoft.com/office/drawing/2014/main" id="{22B7BCCE-8830-0A45-8FBD-78CA6F1F31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94D9C2-B7DB-4A43-9114-E609CD9E9059}"/>
              </a:ext>
            </a:extLst>
          </p:cNvPr>
          <p:cNvSpPr>
            <a:spLocks noGrp="1"/>
          </p:cNvSpPr>
          <p:nvPr>
            <p:ph type="sldNum" sz="quarter" idx="12"/>
          </p:nvPr>
        </p:nvSpPr>
        <p:spPr/>
        <p:txBody>
          <a:bodyPr/>
          <a:lstStyle/>
          <a:p>
            <a:fld id="{DE3067D5-90D5-FB43-9A0E-BD7DAD5A95F4}" type="slidenum">
              <a:rPr lang="en-US" smtClean="0"/>
              <a:t>‹#›</a:t>
            </a:fld>
            <a:endParaRPr lang="en-US"/>
          </a:p>
        </p:txBody>
      </p:sp>
    </p:spTree>
    <p:extLst>
      <p:ext uri="{BB962C8B-B14F-4D97-AF65-F5344CB8AC3E}">
        <p14:creationId xmlns:p14="http://schemas.microsoft.com/office/powerpoint/2010/main" val="2097040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AA47D-1787-1044-960D-BCD092A249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21BFF4-98AD-0948-9C52-F134B658D3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4283B6-FD7F-D641-90BC-C580BDD91A23}"/>
              </a:ext>
            </a:extLst>
          </p:cNvPr>
          <p:cNvSpPr>
            <a:spLocks noGrp="1"/>
          </p:cNvSpPr>
          <p:nvPr>
            <p:ph type="dt" sz="half" idx="10"/>
          </p:nvPr>
        </p:nvSpPr>
        <p:spPr/>
        <p:txBody>
          <a:bodyPr/>
          <a:lstStyle/>
          <a:p>
            <a:fld id="{4E8979C0-282F-6C44-9653-07001DE33D3E}" type="datetimeFigureOut">
              <a:rPr lang="en-US" smtClean="0"/>
              <a:t>9/15/21</a:t>
            </a:fld>
            <a:endParaRPr lang="en-US"/>
          </a:p>
        </p:txBody>
      </p:sp>
      <p:sp>
        <p:nvSpPr>
          <p:cNvPr id="5" name="Footer Placeholder 4">
            <a:extLst>
              <a:ext uri="{FF2B5EF4-FFF2-40B4-BE49-F238E27FC236}">
                <a16:creationId xmlns:a16="http://schemas.microsoft.com/office/drawing/2014/main" id="{55A4A58D-C913-2841-BB9C-1550631684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A65ED3-2DA7-ED47-B378-A265F728D882}"/>
              </a:ext>
            </a:extLst>
          </p:cNvPr>
          <p:cNvSpPr>
            <a:spLocks noGrp="1"/>
          </p:cNvSpPr>
          <p:nvPr>
            <p:ph type="sldNum" sz="quarter" idx="12"/>
          </p:nvPr>
        </p:nvSpPr>
        <p:spPr/>
        <p:txBody>
          <a:bodyPr/>
          <a:lstStyle/>
          <a:p>
            <a:fld id="{DE3067D5-90D5-FB43-9A0E-BD7DAD5A95F4}" type="slidenum">
              <a:rPr lang="en-US" smtClean="0"/>
              <a:t>‹#›</a:t>
            </a:fld>
            <a:endParaRPr lang="en-US"/>
          </a:p>
        </p:txBody>
      </p:sp>
    </p:spTree>
    <p:extLst>
      <p:ext uri="{BB962C8B-B14F-4D97-AF65-F5344CB8AC3E}">
        <p14:creationId xmlns:p14="http://schemas.microsoft.com/office/powerpoint/2010/main" val="1979834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78426-964E-9B42-9CC8-0693BF52FE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A41E0C-601F-1348-B6F2-47F2C0DAFD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2E7428-9869-324E-B6C4-C645FB7AF8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0C6E92-D68A-EF4B-AE6C-FF049EBA4723}"/>
              </a:ext>
            </a:extLst>
          </p:cNvPr>
          <p:cNvSpPr>
            <a:spLocks noGrp="1"/>
          </p:cNvSpPr>
          <p:nvPr>
            <p:ph type="dt" sz="half" idx="10"/>
          </p:nvPr>
        </p:nvSpPr>
        <p:spPr/>
        <p:txBody>
          <a:bodyPr/>
          <a:lstStyle/>
          <a:p>
            <a:fld id="{4E8979C0-282F-6C44-9653-07001DE33D3E}" type="datetimeFigureOut">
              <a:rPr lang="en-US" smtClean="0"/>
              <a:t>9/15/21</a:t>
            </a:fld>
            <a:endParaRPr lang="en-US"/>
          </a:p>
        </p:txBody>
      </p:sp>
      <p:sp>
        <p:nvSpPr>
          <p:cNvPr id="6" name="Footer Placeholder 5">
            <a:extLst>
              <a:ext uri="{FF2B5EF4-FFF2-40B4-BE49-F238E27FC236}">
                <a16:creationId xmlns:a16="http://schemas.microsoft.com/office/drawing/2014/main" id="{A7080B19-7769-E54F-9A9B-1E79F295CE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EF4F41-22A4-454F-9A2C-A42DA12DCFEE}"/>
              </a:ext>
            </a:extLst>
          </p:cNvPr>
          <p:cNvSpPr>
            <a:spLocks noGrp="1"/>
          </p:cNvSpPr>
          <p:nvPr>
            <p:ph type="sldNum" sz="quarter" idx="12"/>
          </p:nvPr>
        </p:nvSpPr>
        <p:spPr/>
        <p:txBody>
          <a:bodyPr/>
          <a:lstStyle/>
          <a:p>
            <a:fld id="{DE3067D5-90D5-FB43-9A0E-BD7DAD5A95F4}" type="slidenum">
              <a:rPr lang="en-US" smtClean="0"/>
              <a:t>‹#›</a:t>
            </a:fld>
            <a:endParaRPr lang="en-US"/>
          </a:p>
        </p:txBody>
      </p:sp>
    </p:spTree>
    <p:extLst>
      <p:ext uri="{BB962C8B-B14F-4D97-AF65-F5344CB8AC3E}">
        <p14:creationId xmlns:p14="http://schemas.microsoft.com/office/powerpoint/2010/main" val="425333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C0580-4944-1947-B652-761B8DD9CD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3A1E67-0412-E543-AFCF-3254FC934B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660AEA-FB3A-2741-BABE-83A927CD1F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5F5522-E834-6243-BFD2-59422C88FE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DDDB1A-8185-9F44-8C7A-BB6F44776A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7576B4-9D6B-F74E-B725-8A8A99CC52CF}"/>
              </a:ext>
            </a:extLst>
          </p:cNvPr>
          <p:cNvSpPr>
            <a:spLocks noGrp="1"/>
          </p:cNvSpPr>
          <p:nvPr>
            <p:ph type="dt" sz="half" idx="10"/>
          </p:nvPr>
        </p:nvSpPr>
        <p:spPr/>
        <p:txBody>
          <a:bodyPr/>
          <a:lstStyle/>
          <a:p>
            <a:fld id="{4E8979C0-282F-6C44-9653-07001DE33D3E}" type="datetimeFigureOut">
              <a:rPr lang="en-US" smtClean="0"/>
              <a:t>9/15/21</a:t>
            </a:fld>
            <a:endParaRPr lang="en-US"/>
          </a:p>
        </p:txBody>
      </p:sp>
      <p:sp>
        <p:nvSpPr>
          <p:cNvPr id="8" name="Footer Placeholder 7">
            <a:extLst>
              <a:ext uri="{FF2B5EF4-FFF2-40B4-BE49-F238E27FC236}">
                <a16:creationId xmlns:a16="http://schemas.microsoft.com/office/drawing/2014/main" id="{CB0E27A1-F4D1-F142-927A-658FE2B08C4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E8AAB0-864D-364E-B5C5-0A60D0C40026}"/>
              </a:ext>
            </a:extLst>
          </p:cNvPr>
          <p:cNvSpPr>
            <a:spLocks noGrp="1"/>
          </p:cNvSpPr>
          <p:nvPr>
            <p:ph type="sldNum" sz="quarter" idx="12"/>
          </p:nvPr>
        </p:nvSpPr>
        <p:spPr/>
        <p:txBody>
          <a:bodyPr/>
          <a:lstStyle/>
          <a:p>
            <a:fld id="{DE3067D5-90D5-FB43-9A0E-BD7DAD5A95F4}" type="slidenum">
              <a:rPr lang="en-US" smtClean="0"/>
              <a:t>‹#›</a:t>
            </a:fld>
            <a:endParaRPr lang="en-US"/>
          </a:p>
        </p:txBody>
      </p:sp>
    </p:spTree>
    <p:extLst>
      <p:ext uri="{BB962C8B-B14F-4D97-AF65-F5344CB8AC3E}">
        <p14:creationId xmlns:p14="http://schemas.microsoft.com/office/powerpoint/2010/main" val="1483896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380C9-8129-BA42-868F-ED407455EB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7C299A-91A1-2A45-925F-CF4F759EF5E9}"/>
              </a:ext>
            </a:extLst>
          </p:cNvPr>
          <p:cNvSpPr>
            <a:spLocks noGrp="1"/>
          </p:cNvSpPr>
          <p:nvPr>
            <p:ph type="dt" sz="half" idx="10"/>
          </p:nvPr>
        </p:nvSpPr>
        <p:spPr/>
        <p:txBody>
          <a:bodyPr/>
          <a:lstStyle/>
          <a:p>
            <a:fld id="{4E8979C0-282F-6C44-9653-07001DE33D3E}" type="datetimeFigureOut">
              <a:rPr lang="en-US" smtClean="0"/>
              <a:t>9/15/21</a:t>
            </a:fld>
            <a:endParaRPr lang="en-US"/>
          </a:p>
        </p:txBody>
      </p:sp>
      <p:sp>
        <p:nvSpPr>
          <p:cNvPr id="4" name="Footer Placeholder 3">
            <a:extLst>
              <a:ext uri="{FF2B5EF4-FFF2-40B4-BE49-F238E27FC236}">
                <a16:creationId xmlns:a16="http://schemas.microsoft.com/office/drawing/2014/main" id="{B258215A-A745-B647-8B7D-3E7391B799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CD1E18-3F68-CD4C-BA5C-665A3791E367}"/>
              </a:ext>
            </a:extLst>
          </p:cNvPr>
          <p:cNvSpPr>
            <a:spLocks noGrp="1"/>
          </p:cNvSpPr>
          <p:nvPr>
            <p:ph type="sldNum" sz="quarter" idx="12"/>
          </p:nvPr>
        </p:nvSpPr>
        <p:spPr/>
        <p:txBody>
          <a:bodyPr/>
          <a:lstStyle/>
          <a:p>
            <a:fld id="{DE3067D5-90D5-FB43-9A0E-BD7DAD5A95F4}" type="slidenum">
              <a:rPr lang="en-US" smtClean="0"/>
              <a:t>‹#›</a:t>
            </a:fld>
            <a:endParaRPr lang="en-US"/>
          </a:p>
        </p:txBody>
      </p:sp>
    </p:spTree>
    <p:extLst>
      <p:ext uri="{BB962C8B-B14F-4D97-AF65-F5344CB8AC3E}">
        <p14:creationId xmlns:p14="http://schemas.microsoft.com/office/powerpoint/2010/main" val="4543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793B3F-4B45-F14D-9F3E-6C7086147DA3}"/>
              </a:ext>
            </a:extLst>
          </p:cNvPr>
          <p:cNvSpPr>
            <a:spLocks noGrp="1"/>
          </p:cNvSpPr>
          <p:nvPr>
            <p:ph type="dt" sz="half" idx="10"/>
          </p:nvPr>
        </p:nvSpPr>
        <p:spPr/>
        <p:txBody>
          <a:bodyPr/>
          <a:lstStyle/>
          <a:p>
            <a:fld id="{4E8979C0-282F-6C44-9653-07001DE33D3E}" type="datetimeFigureOut">
              <a:rPr lang="en-US" smtClean="0"/>
              <a:t>9/15/21</a:t>
            </a:fld>
            <a:endParaRPr lang="en-US"/>
          </a:p>
        </p:txBody>
      </p:sp>
      <p:sp>
        <p:nvSpPr>
          <p:cNvPr id="3" name="Footer Placeholder 2">
            <a:extLst>
              <a:ext uri="{FF2B5EF4-FFF2-40B4-BE49-F238E27FC236}">
                <a16:creationId xmlns:a16="http://schemas.microsoft.com/office/drawing/2014/main" id="{BDE54875-C2D9-0F42-93B4-CBE59BBD0A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41DAFE-4343-E64E-9C57-FD5F205D075F}"/>
              </a:ext>
            </a:extLst>
          </p:cNvPr>
          <p:cNvSpPr>
            <a:spLocks noGrp="1"/>
          </p:cNvSpPr>
          <p:nvPr>
            <p:ph type="sldNum" sz="quarter" idx="12"/>
          </p:nvPr>
        </p:nvSpPr>
        <p:spPr/>
        <p:txBody>
          <a:bodyPr/>
          <a:lstStyle/>
          <a:p>
            <a:fld id="{DE3067D5-90D5-FB43-9A0E-BD7DAD5A95F4}" type="slidenum">
              <a:rPr lang="en-US" smtClean="0"/>
              <a:t>‹#›</a:t>
            </a:fld>
            <a:endParaRPr lang="en-US"/>
          </a:p>
        </p:txBody>
      </p:sp>
    </p:spTree>
    <p:extLst>
      <p:ext uri="{BB962C8B-B14F-4D97-AF65-F5344CB8AC3E}">
        <p14:creationId xmlns:p14="http://schemas.microsoft.com/office/powerpoint/2010/main" val="47500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9F197-8458-C342-86B5-0FC961AE63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F25F9B-5B1D-7244-9798-2B3B3C4A6C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2E316D-7FF9-CB4B-9385-234021104C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7039C6-8761-4544-B78C-E49BA389D218}"/>
              </a:ext>
            </a:extLst>
          </p:cNvPr>
          <p:cNvSpPr>
            <a:spLocks noGrp="1"/>
          </p:cNvSpPr>
          <p:nvPr>
            <p:ph type="dt" sz="half" idx="10"/>
          </p:nvPr>
        </p:nvSpPr>
        <p:spPr/>
        <p:txBody>
          <a:bodyPr/>
          <a:lstStyle/>
          <a:p>
            <a:fld id="{4E8979C0-282F-6C44-9653-07001DE33D3E}" type="datetimeFigureOut">
              <a:rPr lang="en-US" smtClean="0"/>
              <a:t>9/15/21</a:t>
            </a:fld>
            <a:endParaRPr lang="en-US"/>
          </a:p>
        </p:txBody>
      </p:sp>
      <p:sp>
        <p:nvSpPr>
          <p:cNvPr id="6" name="Footer Placeholder 5">
            <a:extLst>
              <a:ext uri="{FF2B5EF4-FFF2-40B4-BE49-F238E27FC236}">
                <a16:creationId xmlns:a16="http://schemas.microsoft.com/office/drawing/2014/main" id="{6165F346-FF58-5447-8909-9CA9514D94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6E635A-4AD7-474C-8D57-9E3D54125A05}"/>
              </a:ext>
            </a:extLst>
          </p:cNvPr>
          <p:cNvSpPr>
            <a:spLocks noGrp="1"/>
          </p:cNvSpPr>
          <p:nvPr>
            <p:ph type="sldNum" sz="quarter" idx="12"/>
          </p:nvPr>
        </p:nvSpPr>
        <p:spPr/>
        <p:txBody>
          <a:bodyPr/>
          <a:lstStyle/>
          <a:p>
            <a:fld id="{DE3067D5-90D5-FB43-9A0E-BD7DAD5A95F4}" type="slidenum">
              <a:rPr lang="en-US" smtClean="0"/>
              <a:t>‹#›</a:t>
            </a:fld>
            <a:endParaRPr lang="en-US"/>
          </a:p>
        </p:txBody>
      </p:sp>
    </p:spTree>
    <p:extLst>
      <p:ext uri="{BB962C8B-B14F-4D97-AF65-F5344CB8AC3E}">
        <p14:creationId xmlns:p14="http://schemas.microsoft.com/office/powerpoint/2010/main" val="1757509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8C2F9-F49F-454F-9A16-6C8F38C598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64AB45-D111-E649-96D5-9DDE07F594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30A19E-385C-3B45-89D6-92C45ED61B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6E0EAB-825C-F641-ADE4-693F15443912}"/>
              </a:ext>
            </a:extLst>
          </p:cNvPr>
          <p:cNvSpPr>
            <a:spLocks noGrp="1"/>
          </p:cNvSpPr>
          <p:nvPr>
            <p:ph type="dt" sz="half" idx="10"/>
          </p:nvPr>
        </p:nvSpPr>
        <p:spPr/>
        <p:txBody>
          <a:bodyPr/>
          <a:lstStyle/>
          <a:p>
            <a:fld id="{4E8979C0-282F-6C44-9653-07001DE33D3E}" type="datetimeFigureOut">
              <a:rPr lang="en-US" smtClean="0"/>
              <a:t>9/15/21</a:t>
            </a:fld>
            <a:endParaRPr lang="en-US"/>
          </a:p>
        </p:txBody>
      </p:sp>
      <p:sp>
        <p:nvSpPr>
          <p:cNvPr id="6" name="Footer Placeholder 5">
            <a:extLst>
              <a:ext uri="{FF2B5EF4-FFF2-40B4-BE49-F238E27FC236}">
                <a16:creationId xmlns:a16="http://schemas.microsoft.com/office/drawing/2014/main" id="{C346DAB5-6F0F-DE40-BF3D-294E918DE7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0A4520-15A8-AE4F-91EA-F810CB2A64D5}"/>
              </a:ext>
            </a:extLst>
          </p:cNvPr>
          <p:cNvSpPr>
            <a:spLocks noGrp="1"/>
          </p:cNvSpPr>
          <p:nvPr>
            <p:ph type="sldNum" sz="quarter" idx="12"/>
          </p:nvPr>
        </p:nvSpPr>
        <p:spPr/>
        <p:txBody>
          <a:bodyPr/>
          <a:lstStyle/>
          <a:p>
            <a:fld id="{DE3067D5-90D5-FB43-9A0E-BD7DAD5A95F4}" type="slidenum">
              <a:rPr lang="en-US" smtClean="0"/>
              <a:t>‹#›</a:t>
            </a:fld>
            <a:endParaRPr lang="en-US"/>
          </a:p>
        </p:txBody>
      </p:sp>
    </p:spTree>
    <p:extLst>
      <p:ext uri="{BB962C8B-B14F-4D97-AF65-F5344CB8AC3E}">
        <p14:creationId xmlns:p14="http://schemas.microsoft.com/office/powerpoint/2010/main" val="2443063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87681A-745F-FC43-B36E-E1A1CE2A0E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4AE80-09D3-A447-AE79-06615D95E1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C5EB5E-8B80-1D48-B92C-FA3A3ABD44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8979C0-282F-6C44-9653-07001DE33D3E}" type="datetimeFigureOut">
              <a:rPr lang="en-US" smtClean="0"/>
              <a:t>9/15/21</a:t>
            </a:fld>
            <a:endParaRPr lang="en-US"/>
          </a:p>
        </p:txBody>
      </p:sp>
      <p:sp>
        <p:nvSpPr>
          <p:cNvPr id="5" name="Footer Placeholder 4">
            <a:extLst>
              <a:ext uri="{FF2B5EF4-FFF2-40B4-BE49-F238E27FC236}">
                <a16:creationId xmlns:a16="http://schemas.microsoft.com/office/drawing/2014/main" id="{5EEA0B5F-48B5-AC43-ABA6-79DB6F39BA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99497B-9068-B94B-A407-BFDE4A1F57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067D5-90D5-FB43-9A0E-BD7DAD5A95F4}" type="slidenum">
              <a:rPr lang="en-US" smtClean="0"/>
              <a:t>‹#›</a:t>
            </a:fld>
            <a:endParaRPr lang="en-US"/>
          </a:p>
        </p:txBody>
      </p:sp>
    </p:spTree>
    <p:extLst>
      <p:ext uri="{BB962C8B-B14F-4D97-AF65-F5344CB8AC3E}">
        <p14:creationId xmlns:p14="http://schemas.microsoft.com/office/powerpoint/2010/main" val="1968013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1.xml"/><Relationship Id="rId7" Type="http://schemas.openxmlformats.org/officeDocument/2006/relationships/image" Target="../media/image1.jp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4.jpg"/><Relationship Id="rId4" Type="http://schemas.openxmlformats.org/officeDocument/2006/relationships/diagramQuickStyle" Target="../diagrams/quickStyle1.xml"/><Relationship Id="rId9"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28E17-8C60-1045-8EE7-4D0310E0FA18}"/>
              </a:ext>
            </a:extLst>
          </p:cNvPr>
          <p:cNvSpPr>
            <a:spLocks noGrp="1"/>
          </p:cNvSpPr>
          <p:nvPr>
            <p:ph type="ctrTitle"/>
          </p:nvPr>
        </p:nvSpPr>
        <p:spPr/>
        <p:txBody>
          <a:bodyPr/>
          <a:lstStyle/>
          <a:p>
            <a:r>
              <a:rPr lang="en-US" dirty="0"/>
              <a:t>The </a:t>
            </a:r>
            <a:r>
              <a:rPr lang="en-US" dirty="0" err="1"/>
              <a:t>Radicalisation</a:t>
            </a:r>
            <a:r>
              <a:rPr lang="en-US" dirty="0"/>
              <a:t> of the Legislative Assembly</a:t>
            </a:r>
          </a:p>
        </p:txBody>
      </p:sp>
      <p:sp>
        <p:nvSpPr>
          <p:cNvPr id="3" name="Subtitle 2">
            <a:extLst>
              <a:ext uri="{FF2B5EF4-FFF2-40B4-BE49-F238E27FC236}">
                <a16:creationId xmlns:a16="http://schemas.microsoft.com/office/drawing/2014/main" id="{7A7CB655-2EA5-0645-854E-4DF513F6CD8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86675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0A91B35E-15FF-FD4C-AFB2-BC571CD3C67F}"/>
              </a:ext>
            </a:extLst>
          </p:cNvPr>
          <p:cNvGraphicFramePr/>
          <p:nvPr>
            <p:extLst>
              <p:ext uri="{D42A27DB-BD31-4B8C-83A1-F6EECF244321}">
                <p14:modId xmlns:p14="http://schemas.microsoft.com/office/powerpoint/2010/main" val="1449900402"/>
              </p:ext>
            </p:extLst>
          </p:nvPr>
        </p:nvGraphicFramePr>
        <p:xfrm>
          <a:off x="530290" y="904228"/>
          <a:ext cx="11114833" cy="65967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ACA2D52F-615B-934E-A1BD-406AC14759C4}"/>
              </a:ext>
            </a:extLst>
          </p:cNvPr>
          <p:cNvPicPr>
            <a:picLocks noChangeAspect="1"/>
          </p:cNvPicPr>
          <p:nvPr/>
        </p:nvPicPr>
        <p:blipFill>
          <a:blip r:embed="rId7"/>
          <a:stretch>
            <a:fillRect/>
          </a:stretch>
        </p:blipFill>
        <p:spPr>
          <a:xfrm>
            <a:off x="2076709" y="5169385"/>
            <a:ext cx="1688452" cy="1473200"/>
          </a:xfrm>
          <a:prstGeom prst="rect">
            <a:avLst/>
          </a:prstGeom>
        </p:spPr>
      </p:pic>
      <p:pic>
        <p:nvPicPr>
          <p:cNvPr id="6" name="Picture 5">
            <a:extLst>
              <a:ext uri="{FF2B5EF4-FFF2-40B4-BE49-F238E27FC236}">
                <a16:creationId xmlns:a16="http://schemas.microsoft.com/office/drawing/2014/main" id="{76F76E05-45FD-1146-AB53-0CC690D655EC}"/>
              </a:ext>
            </a:extLst>
          </p:cNvPr>
          <p:cNvPicPr>
            <a:picLocks noChangeAspect="1"/>
          </p:cNvPicPr>
          <p:nvPr/>
        </p:nvPicPr>
        <p:blipFill>
          <a:blip r:embed="rId8"/>
          <a:stretch>
            <a:fillRect/>
          </a:stretch>
        </p:blipFill>
        <p:spPr>
          <a:xfrm>
            <a:off x="2127509" y="3828610"/>
            <a:ext cx="1701800" cy="1181100"/>
          </a:xfrm>
          <a:prstGeom prst="rect">
            <a:avLst/>
          </a:prstGeom>
        </p:spPr>
      </p:pic>
      <p:pic>
        <p:nvPicPr>
          <p:cNvPr id="8" name="Picture 7">
            <a:extLst>
              <a:ext uri="{FF2B5EF4-FFF2-40B4-BE49-F238E27FC236}">
                <a16:creationId xmlns:a16="http://schemas.microsoft.com/office/drawing/2014/main" id="{D48EDCF9-0140-564F-8F83-C38FA557A034}"/>
              </a:ext>
            </a:extLst>
          </p:cNvPr>
          <p:cNvPicPr>
            <a:picLocks noChangeAspect="1"/>
          </p:cNvPicPr>
          <p:nvPr/>
        </p:nvPicPr>
        <p:blipFill>
          <a:blip r:embed="rId9"/>
          <a:stretch>
            <a:fillRect/>
          </a:stretch>
        </p:blipFill>
        <p:spPr>
          <a:xfrm>
            <a:off x="2102109" y="2436867"/>
            <a:ext cx="1752600" cy="1155700"/>
          </a:xfrm>
          <a:prstGeom prst="rect">
            <a:avLst/>
          </a:prstGeom>
        </p:spPr>
      </p:pic>
      <p:pic>
        <p:nvPicPr>
          <p:cNvPr id="10" name="Picture 9">
            <a:extLst>
              <a:ext uri="{FF2B5EF4-FFF2-40B4-BE49-F238E27FC236}">
                <a16:creationId xmlns:a16="http://schemas.microsoft.com/office/drawing/2014/main" id="{5161779F-85B9-C046-97A1-01164ED354EE}"/>
              </a:ext>
            </a:extLst>
          </p:cNvPr>
          <p:cNvPicPr>
            <a:picLocks noChangeAspect="1"/>
          </p:cNvPicPr>
          <p:nvPr/>
        </p:nvPicPr>
        <p:blipFill>
          <a:blip r:embed="rId10"/>
          <a:stretch>
            <a:fillRect/>
          </a:stretch>
        </p:blipFill>
        <p:spPr>
          <a:xfrm>
            <a:off x="2064009" y="1057825"/>
            <a:ext cx="1765300" cy="1143000"/>
          </a:xfrm>
          <a:prstGeom prst="rect">
            <a:avLst/>
          </a:prstGeom>
        </p:spPr>
      </p:pic>
      <p:sp>
        <p:nvSpPr>
          <p:cNvPr id="11" name="TextBox 10">
            <a:extLst>
              <a:ext uri="{FF2B5EF4-FFF2-40B4-BE49-F238E27FC236}">
                <a16:creationId xmlns:a16="http://schemas.microsoft.com/office/drawing/2014/main" id="{9EE0B210-30AE-0544-9527-ED62373AD29D}"/>
              </a:ext>
            </a:extLst>
          </p:cNvPr>
          <p:cNvSpPr txBox="1"/>
          <p:nvPr/>
        </p:nvSpPr>
        <p:spPr>
          <a:xfrm>
            <a:off x="546877" y="381008"/>
            <a:ext cx="11470951" cy="523220"/>
          </a:xfrm>
          <a:prstGeom prst="rect">
            <a:avLst/>
          </a:prstGeom>
          <a:solidFill>
            <a:schemeClr val="accent6"/>
          </a:solidFill>
        </p:spPr>
        <p:txBody>
          <a:bodyPr wrap="square" rtlCol="0">
            <a:spAutoFit/>
          </a:bodyPr>
          <a:lstStyle/>
          <a:p>
            <a:pPr algn="ctr"/>
            <a:r>
              <a:rPr lang="en-US" sz="2800" b="1" dirty="0"/>
              <a:t>French Legislative Governments – 1789 - 1799</a:t>
            </a:r>
          </a:p>
        </p:txBody>
      </p:sp>
    </p:spTree>
    <p:extLst>
      <p:ext uri="{BB962C8B-B14F-4D97-AF65-F5344CB8AC3E}">
        <p14:creationId xmlns:p14="http://schemas.microsoft.com/office/powerpoint/2010/main" val="1415795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E1555-F0CD-5D44-A7AC-E98BEAE32C5F}"/>
              </a:ext>
            </a:extLst>
          </p:cNvPr>
          <p:cNvSpPr>
            <a:spLocks noGrp="1"/>
          </p:cNvSpPr>
          <p:nvPr>
            <p:ph type="title"/>
          </p:nvPr>
        </p:nvSpPr>
        <p:spPr/>
        <p:txBody>
          <a:bodyPr/>
          <a:lstStyle/>
          <a:p>
            <a:r>
              <a:rPr lang="en-US" dirty="0"/>
              <a:t>The Legislative Assembly</a:t>
            </a:r>
          </a:p>
        </p:txBody>
      </p:sp>
      <p:sp>
        <p:nvSpPr>
          <p:cNvPr id="3" name="Content Placeholder 2">
            <a:extLst>
              <a:ext uri="{FF2B5EF4-FFF2-40B4-BE49-F238E27FC236}">
                <a16:creationId xmlns:a16="http://schemas.microsoft.com/office/drawing/2014/main" id="{DB063966-850C-8948-A999-F296CAD36309}"/>
              </a:ext>
            </a:extLst>
          </p:cNvPr>
          <p:cNvSpPr>
            <a:spLocks noGrp="1"/>
          </p:cNvSpPr>
          <p:nvPr>
            <p:ph idx="1"/>
          </p:nvPr>
        </p:nvSpPr>
        <p:spPr/>
        <p:txBody>
          <a:bodyPr>
            <a:normAutofit fontScale="92500" lnSpcReduction="10000"/>
          </a:bodyPr>
          <a:lstStyle/>
          <a:p>
            <a:pPr marL="0" indent="0">
              <a:buNone/>
            </a:pPr>
            <a:r>
              <a:rPr lang="en-US" dirty="0"/>
              <a:t>The Legislative Assembly consisted of 745 members, mostly from the middle class. </a:t>
            </a:r>
          </a:p>
          <a:p>
            <a:pPr marL="0" indent="0">
              <a:buNone/>
            </a:pPr>
            <a:r>
              <a:rPr lang="en-US" dirty="0"/>
              <a:t>The rightists within the assembly consisted of about 260 Feuillants, who were staunch constitutional monarchists firm in their defense of the King against the popular agitation. </a:t>
            </a:r>
          </a:p>
          <a:p>
            <a:pPr marL="0" indent="0">
              <a:buNone/>
            </a:pPr>
            <a:r>
              <a:rPr lang="en-US" dirty="0"/>
              <a:t>The leftists were about 136 Jacobins and Cordeliers. They favored the idea to spread the new ideals of liberty and equality and to put the king’s loyalty to the test. </a:t>
            </a:r>
          </a:p>
          <a:p>
            <a:pPr marL="0" indent="0">
              <a:buNone/>
            </a:pPr>
            <a:r>
              <a:rPr lang="en-US" dirty="0"/>
              <a:t>The remainder of the House, 345 deputies, belonged to no definite party. They were committed to the ideals of the Revolution and thus inclined to side with the left but would also occasionally back proposals from the right.</a:t>
            </a:r>
          </a:p>
          <a:p>
            <a:endParaRPr lang="en-US" dirty="0"/>
          </a:p>
        </p:txBody>
      </p:sp>
    </p:spTree>
    <p:extLst>
      <p:ext uri="{BB962C8B-B14F-4D97-AF65-F5344CB8AC3E}">
        <p14:creationId xmlns:p14="http://schemas.microsoft.com/office/powerpoint/2010/main" val="1516147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9207A58-2411-E947-85CA-CB64B2C1CE8F}"/>
              </a:ext>
            </a:extLst>
          </p:cNvPr>
          <p:cNvPicPr>
            <a:picLocks noChangeAspect="1"/>
          </p:cNvPicPr>
          <p:nvPr/>
        </p:nvPicPr>
        <p:blipFill>
          <a:blip r:embed="rId2"/>
          <a:stretch>
            <a:fillRect/>
          </a:stretch>
        </p:blipFill>
        <p:spPr>
          <a:xfrm>
            <a:off x="783900" y="685022"/>
            <a:ext cx="5654221" cy="5792129"/>
          </a:xfrm>
          <a:prstGeom prst="rect">
            <a:avLst/>
          </a:prstGeom>
        </p:spPr>
      </p:pic>
      <p:sp>
        <p:nvSpPr>
          <p:cNvPr id="3" name="TextBox 2">
            <a:extLst>
              <a:ext uri="{FF2B5EF4-FFF2-40B4-BE49-F238E27FC236}">
                <a16:creationId xmlns:a16="http://schemas.microsoft.com/office/drawing/2014/main" id="{6B08AEA0-9A6B-2D40-9EE7-A99EA2941A49}"/>
              </a:ext>
            </a:extLst>
          </p:cNvPr>
          <p:cNvSpPr txBox="1"/>
          <p:nvPr/>
        </p:nvSpPr>
        <p:spPr>
          <a:xfrm>
            <a:off x="6997959" y="685022"/>
            <a:ext cx="4777274" cy="4524315"/>
          </a:xfrm>
          <a:prstGeom prst="rect">
            <a:avLst/>
          </a:prstGeom>
          <a:noFill/>
        </p:spPr>
        <p:txBody>
          <a:bodyPr wrap="square" rtlCol="0">
            <a:spAutoFit/>
          </a:bodyPr>
          <a:lstStyle/>
          <a:p>
            <a:r>
              <a:rPr lang="en-US" sz="3600" dirty="0"/>
              <a:t>Who were they?</a:t>
            </a:r>
          </a:p>
          <a:p>
            <a:endParaRPr lang="en-US" sz="3600" dirty="0"/>
          </a:p>
          <a:p>
            <a:pPr marL="571500" indent="-571500">
              <a:buFont typeface="Arial" panose="020B0604020202020204" pitchFamily="34" charset="0"/>
              <a:buChar char="•"/>
            </a:pPr>
            <a:r>
              <a:rPr lang="en-US" sz="3600" b="1" dirty="0" err="1"/>
              <a:t>Feulliants</a:t>
            </a:r>
            <a:endParaRPr lang="en-US" sz="3600" b="1" dirty="0"/>
          </a:p>
          <a:p>
            <a:pPr marL="571500" indent="-571500">
              <a:buFont typeface="Arial" panose="020B0604020202020204" pitchFamily="34" charset="0"/>
              <a:buChar char="•"/>
            </a:pPr>
            <a:r>
              <a:rPr lang="en-US" sz="3600" b="1" dirty="0"/>
              <a:t>Jacobins</a:t>
            </a:r>
          </a:p>
          <a:p>
            <a:pPr marL="571500" indent="-571500">
              <a:buFont typeface="Arial" panose="020B0604020202020204" pitchFamily="34" charset="0"/>
              <a:buChar char="•"/>
            </a:pPr>
            <a:r>
              <a:rPr lang="en-US" sz="3600" b="1" dirty="0"/>
              <a:t>Girondins</a:t>
            </a:r>
          </a:p>
          <a:p>
            <a:pPr marL="571500" indent="-571500">
              <a:buFont typeface="Arial" panose="020B0604020202020204" pitchFamily="34" charset="0"/>
              <a:buChar char="•"/>
            </a:pPr>
            <a:r>
              <a:rPr lang="en-US" sz="3600" b="1" dirty="0" err="1"/>
              <a:t>Montagnards</a:t>
            </a:r>
            <a:endParaRPr lang="en-US" sz="3600" b="1" dirty="0"/>
          </a:p>
          <a:p>
            <a:pPr marL="571500" indent="-571500">
              <a:buFont typeface="Arial" panose="020B0604020202020204" pitchFamily="34" charset="0"/>
              <a:buChar char="•"/>
            </a:pPr>
            <a:r>
              <a:rPr lang="en-US" sz="3600" b="1" dirty="0"/>
              <a:t>Cordeliers</a:t>
            </a:r>
            <a:r>
              <a:rPr lang="en-US" sz="3600" b="1" dirty="0">
                <a:effectLst/>
              </a:rPr>
              <a:t> </a:t>
            </a:r>
          </a:p>
          <a:p>
            <a:pPr marL="571500" indent="-571500">
              <a:buFont typeface="Arial" panose="020B0604020202020204" pitchFamily="34" charset="0"/>
              <a:buChar char="•"/>
            </a:pPr>
            <a:r>
              <a:rPr lang="en-US" sz="3600" b="1" dirty="0"/>
              <a:t>The Plain</a:t>
            </a:r>
          </a:p>
        </p:txBody>
      </p:sp>
    </p:spTree>
    <p:extLst>
      <p:ext uri="{BB962C8B-B14F-4D97-AF65-F5344CB8AC3E}">
        <p14:creationId xmlns:p14="http://schemas.microsoft.com/office/powerpoint/2010/main" val="746205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294</Words>
  <Application>Microsoft Macintosh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Symbol</vt:lpstr>
      <vt:lpstr>Office Theme</vt:lpstr>
      <vt:lpstr>The Radicalisation of the Legislative Assembly</vt:lpstr>
      <vt:lpstr>PowerPoint Presentation</vt:lpstr>
      <vt:lpstr>The Legislative Assembly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Radicalisation of the Legislative Assembly</dc:title>
  <dc:creator>Helen Morgan</dc:creator>
  <cp:lastModifiedBy>Helen Morgan</cp:lastModifiedBy>
  <cp:revision>1</cp:revision>
  <dcterms:created xsi:type="dcterms:W3CDTF">2021-09-16T02:36:00Z</dcterms:created>
  <dcterms:modified xsi:type="dcterms:W3CDTF">2021-09-16T03:07:19Z</dcterms:modified>
</cp:coreProperties>
</file>