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5" r:id="rId3"/>
    <p:sldId id="261" r:id="rId4"/>
    <p:sldId id="262" r:id="rId5"/>
    <p:sldId id="257" r:id="rId6"/>
    <p:sldId id="263" r:id="rId7"/>
    <p:sldId id="268" r:id="rId8"/>
    <p:sldId id="260" r:id="rId9"/>
    <p:sldId id="269" r:id="rId10"/>
    <p:sldId id="27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/>
    <p:restoredTop sz="94606"/>
  </p:normalViewPr>
  <p:slideViewPr>
    <p:cSldViewPr>
      <p:cViewPr varScale="1">
        <p:scale>
          <a:sx n="112" d="100"/>
          <a:sy n="112" d="100"/>
        </p:scale>
        <p:origin x="1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466C5-F70F-5646-BBB9-3448A455598C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33D56-1584-934E-AA4A-6ABA589B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33D56-1584-934E-AA4A-6ABA589B2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AFD3-2AA6-4FCC-B7CB-D1460E51D0B2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D268-0F53-42E5-85E0-E2DDBE561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rvation.org/projects/brazils-kayapo-stewards-of-the-fore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mongabay.com/elementary/301.html" TargetMode="External"/><Relationship Id="rId2" Type="http://schemas.openxmlformats.org/officeDocument/2006/relationships/hyperlink" Target="https://www.survivalinternational.org/tribes/uncontacted-braz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yapo.org/index-3.html" TargetMode="External"/><Relationship Id="rId4" Type="http://schemas.openxmlformats.org/officeDocument/2006/relationships/hyperlink" Target="https://www.survivalinternational.org/tribes/yanomam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LErPqqCC54&amp;feature=player_embedded" TargetMode="External"/><Relationship Id="rId2" Type="http://schemas.openxmlformats.org/officeDocument/2006/relationships/hyperlink" Target="http://www.youtube.com/watch?feature=player_embedded&amp;v=16fvTonR_g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wJ875KCc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ternal image evening_couric0530_32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6BA7-7584-054B-9C66-75BDFC2A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27E99-FFCD-BD4F-AF46-2569D3AE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27180-B33C-7646-979E-60CDCF49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8582"/>
            <a:ext cx="6961191" cy="5442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FA353-3962-A84E-8663-88B93EDB765B}"/>
              </a:ext>
            </a:extLst>
          </p:cNvPr>
          <p:cNvSpPr txBox="1"/>
          <p:nvPr/>
        </p:nvSpPr>
        <p:spPr>
          <a:xfrm>
            <a:off x="457200" y="612616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research: </a:t>
            </a:r>
            <a:r>
              <a:rPr lang="en-US" dirty="0">
                <a:hlinkClick r:id="rId3"/>
              </a:rPr>
              <a:t>https://www.conservation.org/projects/brazils-kayapo-stewards-of-the-forest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85854-776F-094E-9E2E-58E3D7EC7E57}"/>
              </a:ext>
            </a:extLst>
          </p:cNvPr>
          <p:cNvSpPr txBox="1"/>
          <p:nvPr/>
        </p:nvSpPr>
        <p:spPr>
          <a:xfrm>
            <a:off x="304800" y="92076"/>
            <a:ext cx="571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=zWRpg6nmnjA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90F98-419A-EC4E-BAB6-F07CD4B79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6207"/>
            <a:ext cx="1371600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0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Extra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Uncontacted tribes: </a:t>
            </a:r>
            <a:r>
              <a:rPr lang="en-US" dirty="0">
                <a:hlinkClick r:id="rId2"/>
              </a:rPr>
              <a:t>https://www.survivalinternational.org/tribes/uncontacted-brazil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Rainforest people: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https://kids.mongabay.com/elementary/301.html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Yanomami: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https://www.survivalinternational.org/tribes/yanomami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Kayapo: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http://www.kayapo.org/index-3.html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3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DA80-C230-124D-A0B7-9AD00238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617E-2EC9-CE4A-9B6F-1582822DC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“Tribal people of the rainforest lead a life that is much worse than ours. They don’t have electricity and all the goods that go with them. They don’t have cars, heated houses, Facebook, Internet, shops and banks”</a:t>
            </a:r>
            <a:r>
              <a:rPr lang="en-US" dirty="0"/>
              <a:t>.  To what extent do agree with this statement. (Target 100 words)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6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s.mongabay.com/11/0601uncontac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79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hotos.mongabay.com/11/0601uncontac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673601" cy="3505200"/>
          </a:xfrm>
          <a:prstGeom prst="rect">
            <a:avLst/>
          </a:prstGeom>
          <a:noFill/>
        </p:spPr>
      </p:pic>
      <p:pic>
        <p:nvPicPr>
          <p:cNvPr id="5" name="Picture 2" descr="external image evening_couric0530_320x2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81350"/>
            <a:ext cx="4495800" cy="3371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048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questions could we ask about these images?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 can  </a:t>
            </a:r>
            <a:r>
              <a:rPr lang="en-US" b="1" u="sng" dirty="0"/>
              <a:t>we</a:t>
            </a:r>
            <a:r>
              <a:rPr lang="en-US" b="1" dirty="0"/>
              <a:t>  learn  from  </a:t>
            </a:r>
            <a:r>
              <a:rPr lang="en-US" b="1" u="sng" dirty="0"/>
              <a:t>them</a:t>
            </a:r>
            <a:r>
              <a:rPr lang="en-US" b="1" dirty="0"/>
              <a:t>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What: </a:t>
            </a:r>
            <a:r>
              <a:rPr lang="en-US" dirty="0"/>
              <a:t>The lifestyles of the indigenous people of the rainforest.</a:t>
            </a:r>
          </a:p>
          <a:p>
            <a:r>
              <a:rPr lang="en-US" dirty="0">
                <a:solidFill>
                  <a:srgbClr val="00B050"/>
                </a:solidFill>
              </a:rPr>
              <a:t>Why: </a:t>
            </a:r>
            <a:r>
              <a:rPr lang="en-US" dirty="0"/>
              <a:t>So that we can appreciate the lives of groups of people in different parts of the world – including the ways in which their lives are similar and different to our own.</a:t>
            </a:r>
          </a:p>
          <a:p>
            <a:r>
              <a:rPr lang="en-US" dirty="0">
                <a:solidFill>
                  <a:srgbClr val="00B050"/>
                </a:solidFill>
              </a:rPr>
              <a:t>How: </a:t>
            </a:r>
            <a:r>
              <a:rPr lang="en-US" dirty="0"/>
              <a:t>by looking at case study of examples of different tribal groups and considering how they use the rainforest sustainably.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88F37-B893-664A-8B67-99769773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60533"/>
            <a:ext cx="1371600" cy="1331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 the following to explain more about the situation…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http://www.youtube.com/watch?feature=player_embedded&amp;v=16fvTonR_gA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http://www.youtube.com/watch?v=sLErPqqCC54&amp;feature=player_embedded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notes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2895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</a:t>
            </a:r>
            <a:r>
              <a:rPr lang="en-US" sz="3200" b="1" dirty="0" err="1"/>
              <a:t>Tikuna</a:t>
            </a:r>
            <a:r>
              <a:rPr lang="en-US" sz="3200" b="1" dirty="0"/>
              <a:t> Tribe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1981200"/>
            <a:ext cx="1295400" cy="838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4200" y="3657600"/>
            <a:ext cx="838200" cy="10668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3581400"/>
            <a:ext cx="609600" cy="1219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2057400"/>
            <a:ext cx="1143000" cy="7620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137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they have adapted to life in the forest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472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Lifestyle e.g. clothes, houses, customs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175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Their work e.g. farming and fishing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33D4C-9FE2-6148-97AC-0D8A0E69E61F}"/>
              </a:ext>
            </a:extLst>
          </p:cNvPr>
          <p:cNvSpPr/>
          <p:nvPr/>
        </p:nvSpPr>
        <p:spPr>
          <a:xfrm>
            <a:off x="4179570" y="5879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https://www.youtube.com/watch?v=RawJ875KCco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F3EF-C3E5-8B4A-A6C7-A963FB7D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E3691-0E9F-4D44-9DD7-C727603DA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717978" cy="5181600"/>
          </a:xfrm>
        </p:spPr>
      </p:pic>
    </p:spTree>
    <p:extLst>
      <p:ext uri="{BB962C8B-B14F-4D97-AF65-F5344CB8AC3E}">
        <p14:creationId xmlns:p14="http://schemas.microsoft.com/office/powerpoint/2010/main" val="103010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Either: write an account as a 'day in the life' of one of the </a:t>
            </a:r>
            <a:r>
              <a:rPr lang="en-US" b="1" dirty="0" err="1">
                <a:solidFill>
                  <a:srgbClr val="00B050"/>
                </a:solidFill>
              </a:rPr>
              <a:t>Tikuna</a:t>
            </a:r>
            <a:r>
              <a:rPr lang="en-US" b="1" dirty="0">
                <a:solidFill>
                  <a:srgbClr val="00B050"/>
                </a:solidFill>
              </a:rPr>
              <a:t> tribe.</a:t>
            </a:r>
            <a:br>
              <a:rPr lang="en-US" dirty="0"/>
            </a:br>
            <a:r>
              <a:rPr lang="en-US" b="1" dirty="0"/>
              <a:t>Think about:</a:t>
            </a:r>
          </a:p>
          <a:p>
            <a:r>
              <a:rPr lang="en-US" dirty="0"/>
              <a:t>How you are adapted to life in the rainforest</a:t>
            </a:r>
          </a:p>
          <a:p>
            <a:r>
              <a:rPr lang="en-US" dirty="0"/>
              <a:t>How you hunt/ collect food/other aspects of work</a:t>
            </a:r>
          </a:p>
          <a:p>
            <a:r>
              <a:rPr lang="en-US" dirty="0"/>
              <a:t>Where you live</a:t>
            </a:r>
          </a:p>
          <a:p>
            <a:r>
              <a:rPr lang="en-US" dirty="0"/>
              <a:t>Customs/culture e.g. dress, language, religion, education, ceremonies/festivals</a:t>
            </a:r>
          </a:p>
          <a:p>
            <a:r>
              <a:rPr lang="en-US" dirty="0"/>
              <a:t>Impacts of the outside world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Or: investigate another example of a rainforest tribal group and create a fact-file about them.</a:t>
            </a:r>
          </a:p>
          <a:p>
            <a:r>
              <a:rPr lang="en-US" dirty="0"/>
              <a:t>Include similar information to the above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B39D-BA80-2E44-B465-B3B2A761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7B874-D79B-AD43-97EF-D7D917F10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738"/>
            <a:ext cx="5685153" cy="646783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D4FC2-B00D-7143-8278-CA565F93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" y="369888"/>
            <a:ext cx="3166618" cy="1733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34E9CB-12DF-E14A-A62D-28AE8C8586A6}"/>
              </a:ext>
            </a:extLst>
          </p:cNvPr>
          <p:cNvSpPr txBox="1"/>
          <p:nvPr/>
        </p:nvSpPr>
        <p:spPr>
          <a:xfrm>
            <a:off x="457200" y="2515414"/>
            <a:ext cx="24384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dearJoe 5 CASUAL PRO" panose="02000000000000000000" pitchFamily="2" charset="0"/>
              </a:rPr>
              <a:t>How do the Kayapo Indians use the rainforest sustainably?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6B39B-4321-E44D-A7BB-C50992BC1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0"/>
            <a:ext cx="1371600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431</Words>
  <Application>Microsoft Macintosh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dearJoe 5 CASUAL PRO</vt:lpstr>
      <vt:lpstr>Office Theme</vt:lpstr>
      <vt:lpstr>PowerPoint Presentation</vt:lpstr>
      <vt:lpstr>PowerPoint Presentation</vt:lpstr>
      <vt:lpstr>PowerPoint Presentation</vt:lpstr>
      <vt:lpstr>What  can  we  learn  from  them? </vt:lpstr>
      <vt:lpstr>Watch the following to explain more about the situation…</vt:lpstr>
      <vt:lpstr>Video notes</vt:lpstr>
      <vt:lpstr>PowerPoint Presentation</vt:lpstr>
      <vt:lpstr>Task choice</vt:lpstr>
      <vt:lpstr>PowerPoint Presentation</vt:lpstr>
      <vt:lpstr>PowerPoint Presentation</vt:lpstr>
      <vt:lpstr>Extra Resources</vt:lpstr>
      <vt:lpstr>PowerPoint Presentation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5WS TO INVESTIGATE THE FOLLOWING IMAGE</dc:title>
  <dc:creator>rcapper</dc:creator>
  <cp:lastModifiedBy>Anna Bennett</cp:lastModifiedBy>
  <cp:revision>1099</cp:revision>
  <dcterms:created xsi:type="dcterms:W3CDTF">2012-11-26T19:04:31Z</dcterms:created>
  <dcterms:modified xsi:type="dcterms:W3CDTF">2021-01-13T21:02:19Z</dcterms:modified>
</cp:coreProperties>
</file>