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73" r:id="rId3"/>
    <p:sldId id="32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34"/>
    <p:restoredTop sz="94714"/>
  </p:normalViewPr>
  <p:slideViewPr>
    <p:cSldViewPr snapToGrid="0" snapToObjects="1">
      <p:cViewPr varScale="1">
        <p:scale>
          <a:sx n="95" d="100"/>
          <a:sy n="95" d="100"/>
        </p:scale>
        <p:origin x="1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5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8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8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7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4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62A4-546A-5341-A4F2-59D48F5A55B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0A7E-FA04-5847-AE26-4E5A41D0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Task 1: Storyboard Restoration to Revolution 1660-1688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You have a blank storyboard that covers the period 1660 (the restoration of the monarchy)-1688 (the Glorious Revolution).Draw an image to summarise each part of the story. Add colour.</a:t>
            </a:r>
          </a:p>
          <a:p>
            <a:r>
              <a:rPr lang="en-GB" dirty="0"/>
              <a:t>When it is completed your storyboard should tell you how it was that PARLIAMENT came to chose the monarch by 1688.</a:t>
            </a:r>
          </a:p>
          <a:p>
            <a:r>
              <a:rPr lang="en-GB" b="1" u="sng" dirty="0">
                <a:solidFill>
                  <a:srgbClr val="00B050"/>
                </a:solidFill>
              </a:rPr>
              <a:t>Higher thinking</a:t>
            </a:r>
            <a:r>
              <a:rPr lang="en-GB" dirty="0">
                <a:solidFill>
                  <a:srgbClr val="00B050"/>
                </a:solidFill>
              </a:rPr>
              <a:t>: Why had monarchs failed to regain the power they had held? How did the events of 1688 give more power to parliament?</a:t>
            </a:r>
          </a:p>
        </p:txBody>
      </p:sp>
    </p:spTree>
    <p:extLst>
      <p:ext uri="{BB962C8B-B14F-4D97-AF65-F5344CB8AC3E}">
        <p14:creationId xmlns:p14="http://schemas.microsoft.com/office/powerpoint/2010/main" val="396502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0. TAPTON\8 Year\1. The Fight for Power 2011-12\3 - Stuarts\L7 Back to Kings - Glorious Revolution\SCAN Textbook1.jpg"/>
          <p:cNvPicPr>
            <a:picLocks noChangeAspect="1" noChangeArrowheads="1"/>
          </p:cNvPicPr>
          <p:nvPr/>
        </p:nvPicPr>
        <p:blipFill>
          <a:blip r:embed="rId2" cstate="print"/>
          <a:srcRect l="5147" t="9201" r="10468" b="3363"/>
          <a:stretch>
            <a:fillRect/>
          </a:stretch>
        </p:blipFill>
        <p:spPr bwMode="auto">
          <a:xfrm rot="10800000">
            <a:off x="1" y="0"/>
            <a:ext cx="4588930" cy="6489312"/>
          </a:xfrm>
          <a:prstGeom prst="rect">
            <a:avLst/>
          </a:prstGeom>
          <a:noFill/>
        </p:spPr>
      </p:pic>
      <p:pic>
        <p:nvPicPr>
          <p:cNvPr id="2051" name="Picture 3" descr="F:\200. TAPTON\8 Year\1. The Fight for Power 2011-12\3 - Stuarts\L7 Back to Kings - Glorious Revolution\SCAN Textbook2.jpg"/>
          <p:cNvPicPr>
            <a:picLocks noChangeAspect="1" noChangeArrowheads="1"/>
          </p:cNvPicPr>
          <p:nvPr/>
        </p:nvPicPr>
        <p:blipFill>
          <a:blip r:embed="rId3" cstate="print"/>
          <a:srcRect l="5371" t="10948" r="11621" b="2686"/>
          <a:stretch>
            <a:fillRect/>
          </a:stretch>
        </p:blipFill>
        <p:spPr bwMode="auto">
          <a:xfrm>
            <a:off x="4572000" y="-1"/>
            <a:ext cx="4492601" cy="63794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5410200"/>
            <a:ext cx="2286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Stuck for inspiration? Here’s one from the textbook!</a:t>
            </a:r>
          </a:p>
        </p:txBody>
      </p:sp>
    </p:spTree>
    <p:extLst>
      <p:ext uri="{BB962C8B-B14F-4D97-AF65-F5344CB8AC3E}">
        <p14:creationId xmlns:p14="http://schemas.microsoft.com/office/powerpoint/2010/main" val="301152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F24BE4-4018-534B-99AF-6D14EE17FB7F}"/>
              </a:ext>
            </a:extLst>
          </p:cNvPr>
          <p:cNvGraphicFramePr>
            <a:graphicFrameLocks noGrp="1"/>
          </p:cNvGraphicFramePr>
          <p:nvPr/>
        </p:nvGraphicFramePr>
        <p:xfrm>
          <a:off x="150312" y="519644"/>
          <a:ext cx="8868429" cy="6206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6143">
                  <a:extLst>
                    <a:ext uri="{9D8B030D-6E8A-4147-A177-3AD203B41FA5}">
                      <a16:colId xmlns:a16="http://schemas.microsoft.com/office/drawing/2014/main" val="1363182154"/>
                    </a:ext>
                  </a:extLst>
                </a:gridCol>
                <a:gridCol w="2956143">
                  <a:extLst>
                    <a:ext uri="{9D8B030D-6E8A-4147-A177-3AD203B41FA5}">
                      <a16:colId xmlns:a16="http://schemas.microsoft.com/office/drawing/2014/main" val="4150616319"/>
                    </a:ext>
                  </a:extLst>
                </a:gridCol>
                <a:gridCol w="2956143">
                  <a:extLst>
                    <a:ext uri="{9D8B030D-6E8A-4147-A177-3AD203B41FA5}">
                      <a16:colId xmlns:a16="http://schemas.microsoft.com/office/drawing/2014/main" val="2110420709"/>
                    </a:ext>
                  </a:extLst>
                </a:gridCol>
              </a:tblGrid>
              <a:tr h="2068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80686"/>
                  </a:ext>
                </a:extLst>
              </a:tr>
              <a:tr h="2068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05693"/>
                  </a:ext>
                </a:extLst>
              </a:tr>
              <a:tr h="20689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957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F6D066-A682-074F-ACC4-C6A817FD126A}"/>
              </a:ext>
            </a:extLst>
          </p:cNvPr>
          <p:cNvSpPr txBox="1"/>
          <p:nvPr/>
        </p:nvSpPr>
        <p:spPr>
          <a:xfrm>
            <a:off x="1064712" y="150312"/>
            <a:ext cx="70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From Restoration to Glorious Revolution</a:t>
            </a:r>
          </a:p>
        </p:txBody>
      </p:sp>
    </p:spTree>
    <p:extLst>
      <p:ext uri="{BB962C8B-B14F-4D97-AF65-F5344CB8AC3E}">
        <p14:creationId xmlns:p14="http://schemas.microsoft.com/office/powerpoint/2010/main" val="426879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</Words>
  <Application>Microsoft Macintosh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Task 1: Storyboard Restoration to Revolution 1660-1688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1: Storyboard Restoration to Revolution 1660-1688</dc:title>
  <dc:creator>Helen Morgan</dc:creator>
  <cp:lastModifiedBy>Helen Morgan</cp:lastModifiedBy>
  <cp:revision>1</cp:revision>
  <dcterms:created xsi:type="dcterms:W3CDTF">2020-01-13T02:41:05Z</dcterms:created>
  <dcterms:modified xsi:type="dcterms:W3CDTF">2020-01-13T02:41:48Z</dcterms:modified>
</cp:coreProperties>
</file>