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2" r:id="rId2"/>
    <p:sldId id="273" r:id="rId3"/>
    <p:sldId id="274" r:id="rId4"/>
    <p:sldId id="280" r:id="rId5"/>
    <p:sldId id="275" r:id="rId6"/>
    <p:sldId id="276" r:id="rId7"/>
    <p:sldId id="27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7"/>
    <p:restoredTop sz="94714"/>
  </p:normalViewPr>
  <p:slideViewPr>
    <p:cSldViewPr>
      <p:cViewPr varScale="1">
        <p:scale>
          <a:sx n="112" d="100"/>
          <a:sy n="112" d="100"/>
        </p:scale>
        <p:origin x="83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519A3-087A-424C-8E7B-5449D06A2D7F}" type="datetimeFigureOut">
              <a:rPr lang="en-US" smtClean="0"/>
              <a:t>9/14/20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41AF9-8F8C-A946-B001-A1DE23A583E4}" type="slidenum">
              <a:rPr lang="en-US" smtClean="0"/>
              <a:t>‹#›</a:t>
            </a:fld>
            <a:endParaRPr lang="en-US"/>
          </a:p>
        </p:txBody>
      </p:sp>
    </p:spTree>
    <p:extLst>
      <p:ext uri="{BB962C8B-B14F-4D97-AF65-F5344CB8AC3E}">
        <p14:creationId xmlns:p14="http://schemas.microsoft.com/office/powerpoint/2010/main" val="106177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2AB3F0-8E9E-4E6B-B225-3BA0F9A94271}" type="datetimeFigureOut">
              <a:rPr lang="en-US" smtClean="0"/>
              <a:pPr/>
              <a:t>9/14/20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6B91C-7387-457C-B83D-DBE381156F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AB3F0-8E9E-4E6B-B225-3BA0F9A94271}" type="datetimeFigureOut">
              <a:rPr lang="en-US" smtClean="0"/>
              <a:pPr/>
              <a:t>9/14/20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6B91C-7387-457C-B83D-DBE381156F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AB3F0-8E9E-4E6B-B225-3BA0F9A94271}" type="datetimeFigureOut">
              <a:rPr lang="en-US" smtClean="0"/>
              <a:pPr/>
              <a:t>9/14/20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6B91C-7387-457C-B83D-DBE381156F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AB3F0-8E9E-4E6B-B225-3BA0F9A94271}" type="datetimeFigureOut">
              <a:rPr lang="en-US" smtClean="0"/>
              <a:pPr/>
              <a:t>9/14/20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6B91C-7387-457C-B83D-DBE381156F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AB3F0-8E9E-4E6B-B225-3BA0F9A94271}" type="datetimeFigureOut">
              <a:rPr lang="en-US" smtClean="0"/>
              <a:pPr/>
              <a:t>9/14/20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6B91C-7387-457C-B83D-DBE381156F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2AB3F0-8E9E-4E6B-B225-3BA0F9A94271}" type="datetimeFigureOut">
              <a:rPr lang="en-US" smtClean="0"/>
              <a:pPr/>
              <a:t>9/14/20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6B91C-7387-457C-B83D-DBE381156F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2AB3F0-8E9E-4E6B-B225-3BA0F9A94271}" type="datetimeFigureOut">
              <a:rPr lang="en-US" smtClean="0"/>
              <a:pPr/>
              <a:t>9/14/20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26B91C-7387-457C-B83D-DBE381156F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2AB3F0-8E9E-4E6B-B225-3BA0F9A94271}" type="datetimeFigureOut">
              <a:rPr lang="en-US" smtClean="0"/>
              <a:pPr/>
              <a:t>9/14/20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26B91C-7387-457C-B83D-DBE381156F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AB3F0-8E9E-4E6B-B225-3BA0F9A94271}" type="datetimeFigureOut">
              <a:rPr lang="en-US" smtClean="0"/>
              <a:pPr/>
              <a:t>9/14/20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26B91C-7387-457C-B83D-DBE381156F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2AB3F0-8E9E-4E6B-B225-3BA0F9A94271}" type="datetimeFigureOut">
              <a:rPr lang="en-US" smtClean="0"/>
              <a:pPr/>
              <a:t>9/14/20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6B91C-7387-457C-B83D-DBE381156F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2AB3F0-8E9E-4E6B-B225-3BA0F9A94271}" type="datetimeFigureOut">
              <a:rPr lang="en-US" smtClean="0"/>
              <a:pPr/>
              <a:t>9/14/20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6B91C-7387-457C-B83D-DBE381156F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AB3F0-8E9E-4E6B-B225-3BA0F9A94271}" type="datetimeFigureOut">
              <a:rPr lang="en-US" smtClean="0"/>
              <a:pPr/>
              <a:t>9/14/20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6B91C-7387-457C-B83D-DBE381156F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geographic skill- annotating maps </a:t>
            </a:r>
          </a:p>
        </p:txBody>
      </p:sp>
      <p:sp>
        <p:nvSpPr>
          <p:cNvPr id="6" name="Content Placeholder 5"/>
          <p:cNvSpPr>
            <a:spLocks noGrp="1"/>
          </p:cNvSpPr>
          <p:nvPr>
            <p:ph idx="1"/>
          </p:nvPr>
        </p:nvSpPr>
        <p:spPr/>
        <p:txBody>
          <a:bodyPr/>
          <a:lstStyle/>
          <a:p>
            <a:endParaRPr lang="en-US"/>
          </a:p>
        </p:txBody>
      </p:sp>
      <p:sp>
        <p:nvSpPr>
          <p:cNvPr id="7" name="Text Placeholder 6"/>
          <p:cNvSpPr>
            <a:spLocks noGrp="1"/>
          </p:cNvSpPr>
          <p:nvPr>
            <p:ph type="body" sz="half" idx="2"/>
          </p:nvPr>
        </p:nvSpPr>
        <p:spPr>
          <a:xfrm>
            <a:off x="457201" y="1435100"/>
            <a:ext cx="2057400" cy="4691063"/>
          </a:xfrm>
        </p:spPr>
        <p:txBody>
          <a:bodyPr/>
          <a:lstStyle/>
          <a:p>
            <a:r>
              <a:rPr lang="en-US" dirty="0"/>
              <a:t>Annotating maps requires you to include comments on the map itself and to place these comments in the relevant locations. Comments added after the maps are not acceptable. Common problems tend to be that students produce small, untidy, inaccurate maps that are not located and lack orientation.</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895600" y="152400"/>
            <a:ext cx="5981700" cy="6494729"/>
          </a:xfrm>
          <a:prstGeom prst="rect">
            <a:avLst/>
          </a:prstGeom>
          <a:noFill/>
          <a:ln w="9525">
            <a:noFill/>
            <a:miter lim="800000"/>
            <a:headEnd/>
            <a:tailEnd/>
          </a:ln>
        </p:spPr>
      </p:pic>
    </p:spTree>
    <p:extLst>
      <p:ext uri="{BB962C8B-B14F-4D97-AF65-F5344CB8AC3E}">
        <p14:creationId xmlns:p14="http://schemas.microsoft.com/office/powerpoint/2010/main" val="138830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74638"/>
            <a:ext cx="9144000" cy="1143000"/>
          </a:xfrm>
        </p:spPr>
        <p:txBody>
          <a:bodyPr>
            <a:normAutofit/>
          </a:bodyPr>
          <a:lstStyle/>
          <a:p>
            <a:r>
              <a:rPr lang="en-US" b="1" dirty="0"/>
              <a:t>Natural Environment of the USA</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990600" y="1600200"/>
            <a:ext cx="3197961" cy="21717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648200" y="1524000"/>
            <a:ext cx="3462337" cy="223254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990600" y="3810000"/>
            <a:ext cx="3419475" cy="2633389"/>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4648200" y="3886200"/>
            <a:ext cx="3581400" cy="2387600"/>
          </a:xfrm>
          <a:prstGeom prst="rect">
            <a:avLst/>
          </a:prstGeom>
          <a:noFill/>
          <a:ln w="9525">
            <a:noFill/>
            <a:miter lim="800000"/>
            <a:headEnd/>
            <a:tailEnd/>
          </a:ln>
        </p:spPr>
      </p:pic>
    </p:spTree>
    <p:extLst>
      <p:ext uri="{BB962C8B-B14F-4D97-AF65-F5344CB8AC3E}">
        <p14:creationId xmlns:p14="http://schemas.microsoft.com/office/powerpoint/2010/main" val="853335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r>
              <a:rPr lang="en-US" dirty="0"/>
              <a:t>Map of the USA</a:t>
            </a:r>
          </a:p>
        </p:txBody>
      </p:sp>
      <p:pic>
        <p:nvPicPr>
          <p:cNvPr id="5122" name="Picture 2"/>
          <p:cNvPicPr>
            <a:picLocks noChangeAspect="1" noChangeArrowheads="1"/>
          </p:cNvPicPr>
          <p:nvPr/>
        </p:nvPicPr>
        <p:blipFill>
          <a:blip r:embed="rId2" cstate="print"/>
          <a:srcRect/>
          <a:stretch>
            <a:fillRect/>
          </a:stretch>
        </p:blipFill>
        <p:spPr bwMode="auto">
          <a:xfrm>
            <a:off x="1295400" y="1752600"/>
            <a:ext cx="6396038" cy="4246222"/>
          </a:xfrm>
          <a:prstGeom prst="rect">
            <a:avLst/>
          </a:prstGeom>
          <a:noFill/>
          <a:ln w="9525">
            <a:noFill/>
            <a:miter lim="800000"/>
            <a:headEnd/>
            <a:tailEnd/>
          </a:ln>
        </p:spPr>
      </p:pic>
    </p:spTree>
    <p:extLst>
      <p:ext uri="{BB962C8B-B14F-4D97-AF65-F5344CB8AC3E}">
        <p14:creationId xmlns:p14="http://schemas.microsoft.com/office/powerpoint/2010/main" val="1120710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1066800"/>
            <a:ext cx="9144000" cy="4976665"/>
          </a:xfrm>
          <a:prstGeom prst="rect">
            <a:avLst/>
          </a:prstGeom>
        </p:spPr>
      </p:pic>
      <p:sp>
        <p:nvSpPr>
          <p:cNvPr id="3" name="TextBox 2"/>
          <p:cNvSpPr txBox="1"/>
          <p:nvPr/>
        </p:nvSpPr>
        <p:spPr>
          <a:xfrm>
            <a:off x="1066800" y="381000"/>
            <a:ext cx="7086600" cy="369332"/>
          </a:xfrm>
          <a:prstGeom prst="rect">
            <a:avLst/>
          </a:prstGeom>
          <a:noFill/>
        </p:spPr>
        <p:txBody>
          <a:bodyPr wrap="square" rtlCol="0">
            <a:spAutoFit/>
          </a:bodyPr>
          <a:lstStyle/>
          <a:p>
            <a:r>
              <a:rPr lang="en-US" b="1" dirty="0">
                <a:solidFill>
                  <a:srgbClr val="FF0000"/>
                </a:solidFill>
              </a:rPr>
              <a:t>What is the pattern of population/distribution/density in the USA?</a:t>
            </a:r>
          </a:p>
        </p:txBody>
      </p:sp>
    </p:spTree>
    <p:extLst>
      <p:ext uri="{BB962C8B-B14F-4D97-AF65-F5344CB8AC3E}">
        <p14:creationId xmlns:p14="http://schemas.microsoft.com/office/powerpoint/2010/main" val="2596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A </a:t>
            </a:r>
            <a:r>
              <a:rPr lang="en-US" sz="2000" b="1" dirty="0"/>
              <a:t>biome</a:t>
            </a:r>
            <a:r>
              <a:rPr lang="en-US" sz="2000" dirty="0"/>
              <a:t> is a major regional group of distinctive plant and animal communities best adapted to the region's physical natural environment, latitude, altitude and terrain factor. </a:t>
            </a:r>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762000" y="1524000"/>
            <a:ext cx="7722141" cy="5091113"/>
          </a:xfrm>
          <a:prstGeom prst="rect">
            <a:avLst/>
          </a:prstGeom>
          <a:noFill/>
          <a:ln w="9525">
            <a:noFill/>
            <a:miter lim="800000"/>
            <a:headEnd/>
            <a:tailEnd/>
          </a:ln>
        </p:spPr>
      </p:pic>
    </p:spTree>
    <p:extLst>
      <p:ext uri="{BB962C8B-B14F-4D97-AF65-F5344CB8AC3E}">
        <p14:creationId xmlns:p14="http://schemas.microsoft.com/office/powerpoint/2010/main" val="19807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Task: natural environments of the USA mapping  </a:t>
            </a:r>
          </a:p>
        </p:txBody>
      </p:sp>
      <p:sp>
        <p:nvSpPr>
          <p:cNvPr id="6" name="Content Placeholder 5"/>
          <p:cNvSpPr>
            <a:spLocks noGrp="1"/>
          </p:cNvSpPr>
          <p:nvPr>
            <p:ph sz="half" idx="1"/>
          </p:nvPr>
        </p:nvSpPr>
        <p:spPr/>
        <p:txBody>
          <a:bodyPr>
            <a:normAutofit fontScale="92500"/>
          </a:bodyPr>
          <a:lstStyle/>
          <a:p>
            <a:endParaRPr lang="en-US"/>
          </a:p>
        </p:txBody>
      </p:sp>
      <p:sp>
        <p:nvSpPr>
          <p:cNvPr id="7" name="Content Placeholder 6"/>
          <p:cNvSpPr>
            <a:spLocks noGrp="1"/>
          </p:cNvSpPr>
          <p:nvPr>
            <p:ph sz="half" idx="2"/>
          </p:nvPr>
        </p:nvSpPr>
        <p:spPr/>
        <p:txBody>
          <a:bodyPr>
            <a:normAutofit fontScale="92500"/>
          </a:bodyPr>
          <a:lstStyle/>
          <a:p>
            <a:pPr>
              <a:buNone/>
            </a:pPr>
            <a:r>
              <a:rPr lang="en-US" dirty="0">
                <a:solidFill>
                  <a:srgbClr val="FF0000"/>
                </a:solidFill>
              </a:rPr>
              <a:t>All:</a:t>
            </a:r>
          </a:p>
          <a:p>
            <a:r>
              <a:rPr lang="en-US" dirty="0"/>
              <a:t>Map the biomes of the United States onto your base map. </a:t>
            </a:r>
          </a:p>
          <a:p>
            <a:pPr>
              <a:buNone/>
            </a:pPr>
            <a:r>
              <a:rPr lang="en-US" dirty="0">
                <a:solidFill>
                  <a:srgbClr val="7030A0"/>
                </a:solidFill>
              </a:rPr>
              <a:t>Most:</a:t>
            </a:r>
          </a:p>
          <a:p>
            <a:r>
              <a:rPr lang="en-US" dirty="0"/>
              <a:t>Use annotations to explain why the biomes exist where they do. Use the Geog 2 textbook p 48-51 to help you. </a:t>
            </a:r>
          </a:p>
        </p:txBody>
      </p:sp>
      <p:pic>
        <p:nvPicPr>
          <p:cNvPr id="7172" name="Picture 4" descr="http://biologycorner.com/resources/biome_map_key.gif"/>
          <p:cNvPicPr>
            <a:picLocks noChangeAspect="1" noChangeArrowheads="1"/>
          </p:cNvPicPr>
          <p:nvPr/>
        </p:nvPicPr>
        <p:blipFill>
          <a:blip r:embed="rId2" cstate="print"/>
          <a:srcRect/>
          <a:stretch>
            <a:fillRect/>
          </a:stretch>
        </p:blipFill>
        <p:spPr bwMode="auto">
          <a:xfrm>
            <a:off x="457200" y="1447800"/>
            <a:ext cx="3997197" cy="5179929"/>
          </a:xfrm>
          <a:prstGeom prst="rect">
            <a:avLst/>
          </a:prstGeom>
          <a:noFill/>
        </p:spPr>
      </p:pic>
    </p:spTree>
    <p:extLst>
      <p:ext uri="{BB962C8B-B14F-4D97-AF65-F5344CB8AC3E}">
        <p14:creationId xmlns:p14="http://schemas.microsoft.com/office/powerpoint/2010/main" val="36786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700" dirty="0"/>
              <a:t>Can you locate the four images used at the start of this lesson on your base map? </a:t>
            </a:r>
            <a:r>
              <a:rPr lang="en-US" dirty="0"/>
              <a:t> </a:t>
            </a:r>
          </a:p>
        </p:txBody>
      </p:sp>
      <p:sp>
        <p:nvSpPr>
          <p:cNvPr id="6" name="Content Placeholder 5"/>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990600" y="1600200"/>
            <a:ext cx="3197961" cy="21717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648200" y="1524000"/>
            <a:ext cx="3462337" cy="223254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990600" y="3810000"/>
            <a:ext cx="3419475" cy="2633389"/>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4648200" y="3886200"/>
            <a:ext cx="3581400" cy="2387600"/>
          </a:xfrm>
          <a:prstGeom prst="rect">
            <a:avLst/>
          </a:prstGeom>
          <a:noFill/>
          <a:ln w="9525">
            <a:noFill/>
            <a:miter lim="800000"/>
            <a:headEnd/>
            <a:tailEnd/>
          </a:ln>
        </p:spPr>
      </p:pic>
    </p:spTree>
    <p:extLst>
      <p:ext uri="{BB962C8B-B14F-4D97-AF65-F5344CB8AC3E}">
        <p14:creationId xmlns:p14="http://schemas.microsoft.com/office/powerpoint/2010/main" val="58659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174</Words>
  <Application>Microsoft Macintosh PowerPoint</Application>
  <PresentationFormat>On-screen Show (4:3)</PresentationFormat>
  <Paragraphs>12</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Key geographic skill- annotating maps </vt:lpstr>
      <vt:lpstr>Natural Environment of the USA</vt:lpstr>
      <vt:lpstr>Map of the USA</vt:lpstr>
      <vt:lpstr>PowerPoint Presentation</vt:lpstr>
      <vt:lpstr>A biome is a major regional group of distinctive plant and animal communities best adapted to the region's physical natural environment, latitude, altitude and terrain factor. </vt:lpstr>
      <vt:lpstr>Task: natural environments of the USA mapping  </vt:lpstr>
      <vt:lpstr>Can you locate the four images used at the start of this lesson on your base map?  </vt:lpstr>
    </vt:vector>
  </TitlesOfParts>
  <Company>BSH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geography of the USA</dc:title>
  <dc:creator>agoodfellow</dc:creator>
  <cp:lastModifiedBy>Helen Morgan</cp:lastModifiedBy>
  <cp:revision>21</cp:revision>
  <cp:lastPrinted>2018-08-27T18:26:39Z</cp:lastPrinted>
  <dcterms:created xsi:type="dcterms:W3CDTF">2013-09-10T17:58:57Z</dcterms:created>
  <dcterms:modified xsi:type="dcterms:W3CDTF">2020-09-14T23:02:04Z</dcterms:modified>
</cp:coreProperties>
</file>