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1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92C66-5705-40D7-A157-1BA894355FBC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3767A-450A-4D1B-8612-9990F3D6F7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758" y="291508"/>
          <a:ext cx="9828645" cy="6435327"/>
        </p:xfrm>
        <a:graphic>
          <a:graphicData uri="http://schemas.openxmlformats.org/drawingml/2006/table">
            <a:tbl>
              <a:tblPr/>
              <a:tblGrid>
                <a:gridCol w="1247691"/>
                <a:gridCol w="2507421"/>
                <a:gridCol w="3746834"/>
                <a:gridCol w="1323730"/>
                <a:gridCol w="1002969"/>
              </a:tblGrid>
              <a:tr h="15430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Type of Boundary</a:t>
                      </a:r>
                    </a:p>
                  </a:txBody>
                  <a:tcPr marL="7090" marR="7090" marT="6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Diagram (include labels and colour)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Information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Example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Eq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, </a:t>
                      </a:r>
                      <a:r>
                        <a:rPr lang="en-GB" sz="900" b="0" i="0" u="none" strike="noStrike" dirty="0" err="1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Volc</a:t>
                      </a: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, Both?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56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56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56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56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090" marR="7090" marT="65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8330" y="754417"/>
            <a:ext cx="2061658" cy="121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8331" y="2297446"/>
            <a:ext cx="1996999" cy="1139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9772" y="5462017"/>
            <a:ext cx="1947187" cy="105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5318" y="4071943"/>
            <a:ext cx="1160868" cy="296772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r>
              <a:rPr lang="en-GB" sz="1300" dirty="0" smtClean="0">
                <a:latin typeface="Comic Sans MS" pitchFamily="66" charset="0"/>
              </a:rPr>
              <a:t>Collision</a:t>
            </a:r>
            <a:endParaRPr lang="en-GB" sz="13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45168" y="785794"/>
            <a:ext cx="851303" cy="327550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en-GB" sz="1500" dirty="0" smtClean="0">
                <a:latin typeface="Comic Sans MS" pitchFamily="66" charset="0"/>
              </a:rPr>
              <a:t>Both</a:t>
            </a:r>
            <a:endParaRPr lang="en-GB" sz="15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45167" y="2500306"/>
            <a:ext cx="773912" cy="389105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822524" y="4143381"/>
            <a:ext cx="1083476" cy="250606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Earthquakes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04007" y="5429264"/>
            <a:ext cx="1160868" cy="650715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The San Andreas Fault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0031" y="0"/>
            <a:ext cx="3621831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en-GB" sz="1200" b="1" u="sng" dirty="0" smtClean="0">
                <a:latin typeface="Comic Sans MS" pitchFamily="66" charset="0"/>
              </a:rPr>
              <a:t>Types of plate boundary</a:t>
            </a:r>
            <a:endParaRPr lang="en-GB" sz="1200" b="1" u="sng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3173" y="0"/>
            <a:ext cx="445764" cy="284528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en-GB" sz="700" dirty="0" smtClean="0">
                <a:latin typeface="Comic Sans MS" pitchFamily="66" charset="0"/>
              </a:rPr>
              <a:t>Name:</a:t>
            </a:r>
          </a:p>
          <a:p>
            <a:r>
              <a:rPr lang="en-GB" sz="700" dirty="0" smtClean="0">
                <a:latin typeface="Comic Sans MS" pitchFamily="66" charset="0"/>
              </a:rPr>
              <a:t>Date: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</dc:creator>
  <cp:lastModifiedBy>Rachel</cp:lastModifiedBy>
  <cp:revision>4</cp:revision>
  <dcterms:created xsi:type="dcterms:W3CDTF">2009-10-29T14:32:19Z</dcterms:created>
  <dcterms:modified xsi:type="dcterms:W3CDTF">2012-09-04T17:53:21Z</dcterms:modified>
</cp:coreProperties>
</file>