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56" r:id="rId3"/>
    <p:sldId id="257" r:id="rId4"/>
    <p:sldId id="258" r:id="rId5"/>
    <p:sldId id="259" r:id="rId6"/>
    <p:sldId id="260" r:id="rId7"/>
    <p:sldId id="28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2F3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2"/>
  </p:normalViewPr>
  <p:slideViewPr>
    <p:cSldViewPr>
      <p:cViewPr varScale="1">
        <p:scale>
          <a:sx n="111" d="100"/>
          <a:sy n="111" d="100"/>
        </p:scale>
        <p:origin x="168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883E5-2C48-4311-8F27-3952E43816A2}" type="datetimeFigureOut">
              <a:rPr lang="en-US" smtClean="0"/>
              <a:pPr/>
              <a:t>11/1/21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FC22D4-6642-4A5E-95C7-4354E66BADFC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80728"/>
            <a:ext cx="8687833" cy="5472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Rectangle 2"/>
          <p:cNvSpPr/>
          <p:nvPr/>
        </p:nvSpPr>
        <p:spPr>
          <a:xfrm>
            <a:off x="1835696" y="5877272"/>
            <a:ext cx="1296144" cy="360040"/>
          </a:xfrm>
          <a:prstGeom prst="rect">
            <a:avLst/>
          </a:prstGeom>
          <a:solidFill>
            <a:srgbClr val="92F3F8"/>
          </a:solidFill>
          <a:ln>
            <a:solidFill>
              <a:srgbClr val="92F3F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85786" y="714356"/>
            <a:ext cx="76438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000" u="sng" dirty="0">
                <a:solidFill>
                  <a:schemeClr val="accent3">
                    <a:lumMod val="75000"/>
                  </a:schemeClr>
                </a:solidFill>
                <a:latin typeface="Comic Sans MS" pitchFamily="66" charset="0"/>
              </a:rPr>
              <a:t>Plate Boundaries</a:t>
            </a:r>
          </a:p>
        </p:txBody>
      </p:sp>
      <p:sp>
        <p:nvSpPr>
          <p:cNvPr id="14337" name="Rectangle 1"/>
          <p:cNvSpPr>
            <a:spLocks noChangeArrowheads="1"/>
          </p:cNvSpPr>
          <p:nvPr/>
        </p:nvSpPr>
        <p:spPr bwMode="auto">
          <a:xfrm>
            <a:off x="179512" y="2337261"/>
            <a:ext cx="8568952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ahoma" pitchFamily="34" charset="0"/>
              </a:rPr>
              <a:t>Learning</a:t>
            </a: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ahoma" pitchFamily="34" charset="0"/>
              </a:rPr>
              <a:t> objectives;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sz="2800" baseline="0" dirty="0"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ahoma" pitchFamily="34" charset="0"/>
              </a:rPr>
              <a:t>Be able to 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ahoma" pitchFamily="34" charset="0"/>
              </a:rPr>
              <a:t>recognise the four main types of plate </a:t>
            </a:r>
            <a:r>
              <a:rPr lang="en-GB" sz="2800" dirty="0">
                <a:latin typeface="Comic Sans MS" pitchFamily="66" charset="0"/>
                <a:ea typeface="Times New Roman" pitchFamily="18" charset="0"/>
                <a:cs typeface="Tahoma" pitchFamily="34" charset="0"/>
              </a:rPr>
              <a:t>b</a:t>
            </a: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Times New Roman" pitchFamily="18" charset="0"/>
                <a:cs typeface="Tahoma" pitchFamily="34" charset="0"/>
              </a:rPr>
              <a:t>oundary</a:t>
            </a: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endParaRPr lang="en-GB" sz="2800" dirty="0">
              <a:latin typeface="Comic Sans MS" pitchFamily="66" charset="0"/>
              <a:cs typeface="Tahoma" pitchFamily="34" charset="0"/>
            </a:endParaRPr>
          </a:p>
          <a:p>
            <a:pPr marL="457200" marR="0" lvl="0" indent="-45720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en-GB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ahoma" pitchFamily="34" charset="0"/>
              </a:rPr>
              <a:t>Be able to explain what happens</a:t>
            </a:r>
            <a:r>
              <a:rPr kumimoji="0" lang="en-GB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cs typeface="Tahoma" pitchFamily="34" charset="0"/>
              </a:rPr>
              <a:t> at each type of plate boundary</a:t>
            </a:r>
            <a:endParaRPr kumimoji="0" lang="en-GB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-27384"/>
            <a:ext cx="496855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Comic Sans MS" pitchFamily="66" charset="0"/>
              </a:rPr>
              <a:t>Constructive Plate Boundary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00034" y="1136938"/>
            <a:ext cx="835824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 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constructive </a:t>
            </a:r>
            <a:r>
              <a:rPr lang="en-GB" sz="2000" dirty="0">
                <a:solidFill>
                  <a:srgbClr val="FF0000"/>
                </a:solidFill>
                <a:latin typeface="Comic Sans MS" pitchFamily="66" charset="0"/>
              </a:rPr>
              <a:t>plate boundary </a:t>
            </a:r>
            <a:r>
              <a:rPr lang="en-GB" sz="2000" dirty="0">
                <a:latin typeface="Comic Sans MS" pitchFamily="66" charset="0"/>
              </a:rPr>
              <a:t>is one where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the plates are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moving apart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because of convection currents in the upper mantle.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889537"/>
            <a:ext cx="82868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Liquid magma rises between the plates as they move apart,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forming small volcanoes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 on the ocean floor. The magma hardens into basalt which forms new sea floor. It can eventually form islands, such as Iceland!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07504" y="5517232"/>
            <a:ext cx="825071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An example of a constructive plate boundary is the </a:t>
            </a:r>
            <a:r>
              <a:rPr lang="en-GB" sz="2000" b="1" dirty="0">
                <a:solidFill>
                  <a:srgbClr val="00B050"/>
                </a:solidFill>
                <a:latin typeface="Comic Sans MS" pitchFamily="66" charset="0"/>
              </a:rPr>
              <a:t>Mid-Atlantic Ridge 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where the North American plate and the Eurasian plate are moving apart</a:t>
            </a:r>
            <a:r>
              <a:rPr lang="en-GB" sz="2000" dirty="0">
                <a:latin typeface="Comic Sans MS" pitchFamily="66" charset="0"/>
              </a:rPr>
              <a:t> at a rate of around 3cm/yr.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012799"/>
            <a:ext cx="3960440" cy="23516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2843808" y="4869160"/>
            <a:ext cx="27860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Convection Currents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11960" y="3275692"/>
            <a:ext cx="11430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Volcano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084168" y="3212976"/>
            <a:ext cx="2843808" cy="163121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Use this information to fill in your worksheet. Include colour and as much detail as possible!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076056" y="44624"/>
            <a:ext cx="403244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Current Learning Objective: Be able to explain what happens at each type of plate boundary.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4362" y="295179"/>
            <a:ext cx="48296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u="sng" dirty="0">
                <a:latin typeface="Comic Sans MS" pitchFamily="66" charset="0"/>
              </a:rPr>
              <a:t>Destructive Plate Boundary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67544" y="908720"/>
            <a:ext cx="792961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There are two types of plate boundary where the plates push into each other.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When a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continental plate pushes against an oceanic  plate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a 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destructive plate boundary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is formed.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1988840"/>
            <a:ext cx="86044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The oceanic plate is heavier and so when the plates collide it is forced under the continental plate forming an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ocean trench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. Trenches are the deepest part of the Oceans. The oceanic plate melts  as it sinks and molten rock forces its way to the surface to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form a volcano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. The collision of the rocks also causes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earthquakes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8596" y="6000768"/>
            <a:ext cx="85011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An example of this is the boundary between 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the </a:t>
            </a:r>
            <a:r>
              <a:rPr lang="en-GB" sz="2000" dirty="0" err="1">
                <a:solidFill>
                  <a:srgbClr val="00B050"/>
                </a:solidFill>
                <a:latin typeface="Comic Sans MS" pitchFamily="66" charset="0"/>
              </a:rPr>
              <a:t>Nazca</a:t>
            </a:r>
            <a:r>
              <a:rPr lang="en-GB" sz="2000" dirty="0">
                <a:solidFill>
                  <a:srgbClr val="00B050"/>
                </a:solidFill>
                <a:latin typeface="Comic Sans MS" pitchFamily="66" charset="0"/>
              </a:rPr>
              <a:t> oceanic plate and the South American continental plate</a:t>
            </a:r>
            <a:r>
              <a:rPr lang="en-GB" sz="2000" dirty="0">
                <a:latin typeface="Comic Sans MS" pitchFamily="66" charset="0"/>
              </a:rPr>
              <a:t>.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3710394"/>
            <a:ext cx="3799324" cy="225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923928" y="4000504"/>
            <a:ext cx="100013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Ocean Trench</a:t>
            </a:r>
          </a:p>
        </p:txBody>
      </p:sp>
      <p:cxnSp>
        <p:nvCxnSpPr>
          <p:cNvPr id="9" name="Straight Arrow Connector 8"/>
          <p:cNvCxnSpPr/>
          <p:nvPr/>
        </p:nvCxnSpPr>
        <p:spPr>
          <a:xfrm rot="16200000" flipH="1">
            <a:off x="4213100" y="4726854"/>
            <a:ext cx="357190" cy="71438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508104" y="4500570"/>
            <a:ext cx="12858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Magma rising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516216" y="3645024"/>
            <a:ext cx="2304256" cy="224676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Use this information to fill in your worksheet. Include colour and as much detail as possible!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076056" y="44624"/>
            <a:ext cx="403244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Current Learning Objective: Be able to explain what happens at each type of plate boundary.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95952"/>
            <a:ext cx="56166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Comic Sans MS" pitchFamily="66" charset="0"/>
              </a:rPr>
              <a:t>Collision Plate Boundary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79512" y="980728"/>
            <a:ext cx="87849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The other type of plate boundary formed when two plates push into each other is called a 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collision boundary</a:t>
            </a:r>
            <a:r>
              <a:rPr lang="en-GB" sz="2000" dirty="0">
                <a:latin typeface="Comic Sans MS" pitchFamily="66" charset="0"/>
              </a:rPr>
              <a:t>. </a:t>
            </a:r>
            <a:r>
              <a:rPr lang="en-GB" sz="2000" dirty="0">
                <a:solidFill>
                  <a:schemeClr val="accent4"/>
                </a:solidFill>
                <a:latin typeface="Comic Sans MS" pitchFamily="66" charset="0"/>
              </a:rPr>
              <a:t>It occurs when </a:t>
            </a:r>
            <a:r>
              <a:rPr lang="en-GB" sz="2000" b="1" dirty="0">
                <a:solidFill>
                  <a:schemeClr val="accent4"/>
                </a:solidFill>
                <a:latin typeface="Comic Sans MS" pitchFamily="66" charset="0"/>
              </a:rPr>
              <a:t>two continental plates push against each other</a:t>
            </a:r>
            <a:r>
              <a:rPr lang="en-GB" sz="2000" dirty="0">
                <a:solidFill>
                  <a:schemeClr val="accent4"/>
                </a:solidFill>
                <a:latin typeface="Comic Sans MS" pitchFamily="66" charset="0"/>
              </a:rPr>
              <a:t>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2060848"/>
            <a:ext cx="882047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When two continental plates meet neither is pushed under because they are both relatively light. Instead the crust gets pushed and folded upwards and </a:t>
            </a:r>
            <a:r>
              <a:rPr lang="en-GB" b="1" dirty="0">
                <a:solidFill>
                  <a:schemeClr val="accent4"/>
                </a:solidFill>
                <a:latin typeface="Comic Sans MS" pitchFamily="66" charset="0"/>
              </a:rPr>
              <a:t>fold mountains </a:t>
            </a:r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are formed. There are a lot of </a:t>
            </a:r>
            <a:r>
              <a:rPr lang="en-GB" b="1" dirty="0">
                <a:solidFill>
                  <a:schemeClr val="accent4"/>
                </a:solidFill>
                <a:latin typeface="Comic Sans MS" pitchFamily="66" charset="0"/>
              </a:rPr>
              <a:t>earthquakes</a:t>
            </a:r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 caused by the movement of the rock, but there are </a:t>
            </a:r>
            <a:r>
              <a:rPr lang="en-GB" b="1" dirty="0">
                <a:solidFill>
                  <a:schemeClr val="accent4"/>
                </a:solidFill>
                <a:latin typeface="Comic Sans MS" pitchFamily="66" charset="0"/>
              </a:rPr>
              <a:t>no volcanoes </a:t>
            </a:r>
            <a:r>
              <a:rPr lang="en-GB" dirty="0">
                <a:solidFill>
                  <a:schemeClr val="accent4"/>
                </a:solidFill>
                <a:latin typeface="Comic Sans MS" pitchFamily="66" charset="0"/>
              </a:rPr>
              <a:t>because no rock is being pushed down and melted.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79512" y="3573016"/>
            <a:ext cx="341987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An example is the boundary between the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Indo-Australian plate and the  Eurasian plate. This boundary has formed the </a:t>
            </a:r>
            <a:r>
              <a:rPr lang="en-GB" b="1" dirty="0">
                <a:solidFill>
                  <a:srgbClr val="00B050"/>
                </a:solidFill>
                <a:latin typeface="Comic Sans MS" pitchFamily="66" charset="0"/>
              </a:rPr>
              <a:t>Himalayas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. </a:t>
            </a:r>
            <a:r>
              <a:rPr lang="en-GB" dirty="0">
                <a:latin typeface="Comic Sans MS" pitchFamily="66" charset="0"/>
              </a:rPr>
              <a:t>The two plates are still pushing into each other and so the Himalayas are still growing higher.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07904" y="3501008"/>
            <a:ext cx="5353894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35496" y="5910371"/>
            <a:ext cx="3672408" cy="83099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Comic Sans MS" pitchFamily="66" charset="0"/>
              </a:rPr>
              <a:t>Use this information to fill in your worksheet. Include colour and as much detail as possible!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6056" y="44624"/>
            <a:ext cx="403244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Current Learning Objective: Be able to explain what happens at each type of plate boundary.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2743" y="44624"/>
            <a:ext cx="45160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u="sng" dirty="0">
                <a:latin typeface="Comic Sans MS" pitchFamily="66" charset="0"/>
              </a:rPr>
              <a:t>Conservative Plate Boundary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00034" y="1064930"/>
            <a:ext cx="842968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A </a:t>
            </a:r>
            <a:r>
              <a:rPr lang="en-GB" sz="2000" b="1" dirty="0">
                <a:solidFill>
                  <a:srgbClr val="FF0000"/>
                </a:solidFill>
                <a:latin typeface="Comic Sans MS" pitchFamily="66" charset="0"/>
              </a:rPr>
              <a:t>conservative plate boundary </a:t>
            </a:r>
            <a:r>
              <a:rPr lang="en-GB" sz="2000" dirty="0">
                <a:latin typeface="Comic Sans MS" pitchFamily="66" charset="0"/>
              </a:rPr>
              <a:t>is formed when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two plates are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sliding past each other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0034" y="1714488"/>
            <a:ext cx="82153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As the plates move alongside each other parts of the plates get stuck, then lurch free. This movement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causes earthquakes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. There are </a:t>
            </a:r>
            <a:r>
              <a:rPr lang="en-GB" sz="2000" b="1" dirty="0">
                <a:solidFill>
                  <a:srgbClr val="7030A0"/>
                </a:solidFill>
                <a:latin typeface="Comic Sans MS" pitchFamily="66" charset="0"/>
              </a:rPr>
              <a:t>no volcanoes </a:t>
            </a:r>
            <a:r>
              <a:rPr lang="en-GB" sz="2000" dirty="0">
                <a:solidFill>
                  <a:srgbClr val="7030A0"/>
                </a:solidFill>
                <a:latin typeface="Comic Sans MS" pitchFamily="66" charset="0"/>
              </a:rPr>
              <a:t>because no rock is being forced down and melted.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7544" y="5786454"/>
            <a:ext cx="86764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Comic Sans MS" pitchFamily="66" charset="0"/>
              </a:rPr>
              <a:t>An example is the boundary between the </a:t>
            </a:r>
            <a:r>
              <a:rPr lang="en-GB" dirty="0">
                <a:solidFill>
                  <a:srgbClr val="00B050"/>
                </a:solidFill>
                <a:latin typeface="Comic Sans MS" pitchFamily="66" charset="0"/>
              </a:rPr>
              <a:t>Pacific plate and the North American plate</a:t>
            </a:r>
            <a:r>
              <a:rPr lang="en-GB" dirty="0">
                <a:latin typeface="Comic Sans MS" pitchFamily="66" charset="0"/>
              </a:rPr>
              <a:t>. The Pacific plate is moving faster than the North American plate. This earthquake prone zone is known as the </a:t>
            </a:r>
            <a:r>
              <a:rPr lang="en-GB" b="1" dirty="0">
                <a:solidFill>
                  <a:srgbClr val="00B050"/>
                </a:solidFill>
                <a:latin typeface="Comic Sans MS" pitchFamily="66" charset="0"/>
              </a:rPr>
              <a:t>San Andreas Fault</a:t>
            </a:r>
            <a:r>
              <a:rPr lang="en-GB" dirty="0">
                <a:latin typeface="Comic Sans MS" pitchFamily="66" charset="0"/>
              </a:rPr>
              <a:t>.</a:t>
            </a: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2852936"/>
            <a:ext cx="4252917" cy="27990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6012160" y="3284984"/>
            <a:ext cx="2520280" cy="19389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2000" dirty="0">
                <a:latin typeface="Comic Sans MS" pitchFamily="66" charset="0"/>
              </a:rPr>
              <a:t>Use this information to fill in your worksheet. Include colour and as much detail as possible!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076056" y="44624"/>
            <a:ext cx="4032448" cy="52322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Current Learning Objective: Be able to explain what happens at each type of plate boundary.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179388" y="260350"/>
            <a:ext cx="8893175" cy="738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GB" sz="2800" b="1">
                <a:latin typeface="Comic Sans MS" pitchFamily="66" charset="0"/>
              </a:rPr>
              <a:t>Learning Outcomes:</a:t>
            </a:r>
          </a:p>
          <a:p>
            <a:endParaRPr lang="en-GB" sz="1400">
              <a:latin typeface="Comic Sans MS" pitchFamily="66" charset="0"/>
            </a:endParaRPr>
          </a:p>
        </p:txBody>
      </p:sp>
      <p:grpSp>
        <p:nvGrpSpPr>
          <p:cNvPr id="19459" name="Group 3"/>
          <p:cNvGrpSpPr>
            <a:grpSpLocks/>
          </p:cNvGrpSpPr>
          <p:nvPr/>
        </p:nvGrpSpPr>
        <p:grpSpPr bwMode="auto">
          <a:xfrm>
            <a:off x="611188" y="3860800"/>
            <a:ext cx="7875587" cy="2162175"/>
            <a:chOff x="611188" y="3860800"/>
            <a:chExt cx="7875587" cy="2162175"/>
          </a:xfrm>
        </p:grpSpPr>
        <p:grpSp>
          <p:nvGrpSpPr>
            <p:cNvPr id="19462" name="Group 5"/>
            <p:cNvGrpSpPr>
              <a:grpSpLocks/>
            </p:cNvGrpSpPr>
            <p:nvPr/>
          </p:nvGrpSpPr>
          <p:grpSpPr bwMode="auto">
            <a:xfrm>
              <a:off x="611188" y="3860800"/>
              <a:ext cx="5095875" cy="2143125"/>
              <a:chOff x="611188" y="3860800"/>
              <a:chExt cx="5095875" cy="2143125"/>
            </a:xfrm>
          </p:grpSpPr>
          <p:pic>
            <p:nvPicPr>
              <p:cNvPr id="19464" name="Picture 2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11188" y="3933825"/>
                <a:ext cx="2238375" cy="203835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pic>
            <p:nvPicPr>
              <p:cNvPr id="19465" name="Picture 3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563938" y="3860800"/>
                <a:ext cx="2143125" cy="214312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pic>
          <p:nvPicPr>
            <p:cNvPr id="19463" name="Picture 4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372225" y="3860800"/>
              <a:ext cx="2114550" cy="21621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8" name="TextBox 7"/>
          <p:cNvSpPr txBox="1"/>
          <p:nvPr/>
        </p:nvSpPr>
        <p:spPr>
          <a:xfrm>
            <a:off x="684213" y="6092825"/>
            <a:ext cx="7775575" cy="646113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dirty="0">
                <a:latin typeface="Comic Sans MS" pitchFamily="66" charset="0"/>
              </a:rPr>
              <a:t>Show whether you have achieved each objective by placing a smile, sad face or straight face in the top left corner of your worksheet.</a:t>
            </a:r>
          </a:p>
        </p:txBody>
      </p:sp>
      <p:sp>
        <p:nvSpPr>
          <p:cNvPr id="2" name="Rectangle 1"/>
          <p:cNvSpPr/>
          <p:nvPr/>
        </p:nvSpPr>
        <p:spPr>
          <a:xfrm>
            <a:off x="1043608" y="1120676"/>
            <a:ext cx="715513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en-GB" sz="2400" dirty="0">
              <a:latin typeface="Comic Sans MS" pitchFamily="66" charset="0"/>
              <a:ea typeface="Times New Roman" pitchFamily="18" charset="0"/>
              <a:cs typeface="Tahoma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  <a:ea typeface="Times New Roman" pitchFamily="18" charset="0"/>
                <a:cs typeface="Tahoma" pitchFamily="34" charset="0"/>
              </a:rPr>
              <a:t>I am able to recognise the four main types of plate boundary</a:t>
            </a: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endParaRPr lang="en-GB" sz="2400" dirty="0">
              <a:latin typeface="Comic Sans MS" pitchFamily="66" charset="0"/>
              <a:cs typeface="Tahoma" pitchFamily="34" charset="0"/>
            </a:endParaRPr>
          </a:p>
          <a:p>
            <a:pPr marL="285750" lvl="0" indent="-285750" fontAlgn="base">
              <a:spcBef>
                <a:spcPct val="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  <a:cs typeface="Tahoma" pitchFamily="34" charset="0"/>
              </a:rPr>
              <a:t>I am able to explain what happens at each type of plate boundary</a:t>
            </a:r>
            <a:endParaRPr lang="en-GB" sz="2400" dirty="0">
              <a:latin typeface="Comic Sans MS" pitchFamily="66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867122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1900</TotalTime>
  <Words>666</Words>
  <Application>Microsoft Macintosh PowerPoint</Application>
  <PresentationFormat>On-screen Show (4:3)</PresentationFormat>
  <Paragraphs>40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Comic Sans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Rachel</dc:creator>
  <cp:lastModifiedBy>Helen Morgan</cp:lastModifiedBy>
  <cp:revision>24</cp:revision>
  <dcterms:created xsi:type="dcterms:W3CDTF">2009-10-29T13:30:11Z</dcterms:created>
  <dcterms:modified xsi:type="dcterms:W3CDTF">2021-11-03T01:05:04Z</dcterms:modified>
</cp:coreProperties>
</file>