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313" r:id="rId4"/>
    <p:sldId id="275" r:id="rId5"/>
    <p:sldId id="287" r:id="rId6"/>
    <p:sldId id="276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18"/>
  </p:normalViewPr>
  <p:slideViewPr>
    <p:cSldViewPr snapToGrid="0" snapToObjects="1">
      <p:cViewPr varScale="1">
        <p:scale>
          <a:sx n="118" d="100"/>
          <a:sy n="118" d="100"/>
        </p:scale>
        <p:origin x="1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0098C-A17E-704D-9F28-ED486D9F014B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E1A1-44A9-5C4D-898E-C28E1D86A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arthquake.usgs.gov/earthquakes/map/#{&quot;feed&quot;:&quot;1day_m25&quot;,&quot;search&quot;:null,&quot;sort&quot;:&quot;newest&quot;,&quot;basemap&quot;:&quot;grayscale&quot;,&quot;autoUpdate&quot;:true,&quot;restrictListToMap&quot;:true,&quot;timeZone&quot;:&quot;local&quot;,&quot;mapposition&quot;:[[18.895892559415024,-142.11914062499997],[54.97761367069625,-57.74414062500001]],&quot;overlays&quot;:{&quot;plates&quot;:true},&quot;viewModes&quot;:{&quot;map&quot;:true,&quot;list&quot;:true,&quot;settings&quot;:false,&quot;help&quot;:false}}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quake.usgs.gov/earthquak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402748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Tectonics in the USA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LO: Explain the threat posed by plate tectonics in the USA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50" y="228600"/>
            <a:ext cx="5169297" cy="43666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0-08 at 8.22.08 PM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96900" y="609600"/>
            <a:ext cx="8547100" cy="5257800"/>
          </a:xfrm>
        </p:spPr>
      </p:pic>
      <p:sp>
        <p:nvSpPr>
          <p:cNvPr id="3" name="TextBox 2"/>
          <p:cNvSpPr txBox="1"/>
          <p:nvPr/>
        </p:nvSpPr>
        <p:spPr>
          <a:xfrm>
            <a:off x="0" y="3104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Earthquake Risk USA</a:t>
            </a:r>
          </a:p>
        </p:txBody>
      </p:sp>
    </p:spTree>
    <p:extLst>
      <p:ext uri="{BB962C8B-B14F-4D97-AF65-F5344CB8AC3E}">
        <p14:creationId xmlns:p14="http://schemas.microsoft.com/office/powerpoint/2010/main" val="14642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creen shot 2013-10-08 at 8.21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638800" cy="3069578"/>
          </a:xfrm>
          <a:prstGeom prst="rect">
            <a:avLst/>
          </a:prstGeom>
        </p:spPr>
      </p:pic>
      <p:pic>
        <p:nvPicPr>
          <p:cNvPr id="3" name="Content Placeholder 3" descr="Screen shot 2013-10-08 at 8.22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3097800"/>
            <a:ext cx="5989245" cy="36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7021" y="76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Earthquake Risk USA</a:t>
            </a:r>
          </a:p>
        </p:txBody>
      </p:sp>
    </p:spTree>
    <p:extLst>
      <p:ext uri="{BB962C8B-B14F-4D97-AF65-F5344CB8AC3E}">
        <p14:creationId xmlns:p14="http://schemas.microsoft.com/office/powerpoint/2010/main" val="205475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168"/>
            <a:ext cx="9144000" cy="4377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World Volcano Risk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385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0-08 at 8.23.34 PM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1775"/>
            <a:ext cx="4267200" cy="4611688"/>
          </a:xfrm>
        </p:spPr>
      </p:pic>
      <p:sp>
        <p:nvSpPr>
          <p:cNvPr id="3" name="TextBox 2"/>
          <p:cNvSpPr txBox="1"/>
          <p:nvPr/>
        </p:nvSpPr>
        <p:spPr>
          <a:xfrm>
            <a:off x="0" y="-5145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Volcano Risk USA</a:t>
            </a:r>
          </a:p>
        </p:txBody>
      </p:sp>
      <p:pic>
        <p:nvPicPr>
          <p:cNvPr id="5" name="Picture 7" descr="haw_vol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599422"/>
            <a:ext cx="3810000" cy="24733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246" y="3237089"/>
            <a:ext cx="537188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609600"/>
            <a:ext cx="8266201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5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Super volcanoes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9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plate tectonics impact the United States of America?</a:t>
            </a:r>
          </a:p>
        </p:txBody>
      </p:sp>
      <p:pic>
        <p:nvPicPr>
          <p:cNvPr id="4" name="Content Placeholder 3" descr="Screen shot 2013-10-08 at 8.14.35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1830" y="1825625"/>
            <a:ext cx="6360340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What: </a:t>
            </a:r>
            <a:r>
              <a:rPr lang="en-US" dirty="0"/>
              <a:t>Learning about where earthquake and volcano activity occurs in the USA and why it occurs in these areas.</a:t>
            </a:r>
          </a:p>
          <a:p>
            <a:r>
              <a:rPr lang="en-US" dirty="0">
                <a:solidFill>
                  <a:srgbClr val="FF0000"/>
                </a:solidFill>
              </a:rPr>
              <a:t>Why: </a:t>
            </a:r>
            <a:r>
              <a:rPr lang="en-US" dirty="0"/>
              <a:t>So that we can understand the pattern of risk for tectonic hazards in the USA.</a:t>
            </a:r>
          </a:p>
          <a:p>
            <a:r>
              <a:rPr lang="en-US" dirty="0">
                <a:solidFill>
                  <a:srgbClr val="FF0000"/>
                </a:solidFill>
              </a:rPr>
              <a:t>How: </a:t>
            </a:r>
            <a:r>
              <a:rPr lang="en-US" dirty="0"/>
              <a:t>Exploring tectonic patterns through discussion, mapping, creating diagrams.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52840"/>
            <a:ext cx="7296150" cy="36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103" y="-127218"/>
            <a:ext cx="728224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114074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Global distribution </a:t>
            </a:r>
          </a:p>
          <a:p>
            <a:r>
              <a:rPr lang="en-US" sz="2800" u="sng" dirty="0"/>
              <a:t>of tectonic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9" y="3722294"/>
            <a:ext cx="269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Where do earthquakes and volcanoes occur?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Why do they occur in these locations?</a:t>
            </a:r>
          </a:p>
        </p:txBody>
      </p:sp>
    </p:spTree>
    <p:extLst>
      <p:ext uri="{BB962C8B-B14F-4D97-AF65-F5344CB8AC3E}">
        <p14:creationId xmlns:p14="http://schemas.microsoft.com/office/powerpoint/2010/main" val="131098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762000"/>
            <a:ext cx="910967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35430" y="364446"/>
            <a:ext cx="3438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Global Tectonic Plates</a:t>
            </a:r>
          </a:p>
        </p:txBody>
      </p:sp>
    </p:spTree>
    <p:extLst>
      <p:ext uri="{BB962C8B-B14F-4D97-AF65-F5344CB8AC3E}">
        <p14:creationId xmlns:p14="http://schemas.microsoft.com/office/powerpoint/2010/main" val="30950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2" y="152400"/>
            <a:ext cx="4047309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3669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are the patterns in the USA?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48006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earthquakes happen?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http://earthquake.usgs.gov/earthquakes/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 in the USA</a:t>
            </a:r>
          </a:p>
        </p:txBody>
      </p:sp>
      <p:pic>
        <p:nvPicPr>
          <p:cNvPr id="4" name="Content Placeholder 3" descr="Screen shot 2013-10-08 at 8.20.3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86" y="1600202"/>
            <a:ext cx="5962628" cy="4525963"/>
          </a:xfrm>
        </p:spPr>
      </p:pic>
    </p:spTree>
    <p:extLst>
      <p:ext uri="{BB962C8B-B14F-4D97-AF65-F5344CB8AC3E}">
        <p14:creationId xmlns:p14="http://schemas.microsoft.com/office/powerpoint/2010/main" val="78442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0-08 at 8.21.29 PM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8678863" cy="4724400"/>
          </a:xfrm>
        </p:spPr>
      </p:pic>
      <p:sp>
        <p:nvSpPr>
          <p:cNvPr id="3" name="TextBox 2"/>
          <p:cNvSpPr txBox="1"/>
          <p:nvPr/>
        </p:nvSpPr>
        <p:spPr>
          <a:xfrm>
            <a:off x="16933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Earthquake Risk USA</a:t>
            </a:r>
          </a:p>
        </p:txBody>
      </p:sp>
    </p:spTree>
    <p:extLst>
      <p:ext uri="{BB962C8B-B14F-4D97-AF65-F5344CB8AC3E}">
        <p14:creationId xmlns:p14="http://schemas.microsoft.com/office/powerpoint/2010/main" val="48311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152</Words>
  <Application>Microsoft Macintosh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  Tectonics in the USA</vt:lpstr>
      <vt:lpstr>How do plate tectonics impact the United States of America?</vt:lpstr>
      <vt:lpstr>Objectives</vt:lpstr>
      <vt:lpstr>PowerPoint Presentation</vt:lpstr>
      <vt:lpstr>PowerPoint Presentation</vt:lpstr>
      <vt:lpstr>PowerPoint Presentation</vt:lpstr>
      <vt:lpstr>Where do earthquakes happen? </vt:lpstr>
      <vt:lpstr>Earthquakes in the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Tectonics in the USA</dc:title>
  <dc:creator>Helen Morgan</dc:creator>
  <cp:lastModifiedBy>Helen Morgan</cp:lastModifiedBy>
  <cp:revision>1</cp:revision>
  <dcterms:created xsi:type="dcterms:W3CDTF">2021-11-03T01:36:10Z</dcterms:created>
  <dcterms:modified xsi:type="dcterms:W3CDTF">2021-11-03T01:37:27Z</dcterms:modified>
</cp:coreProperties>
</file>