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/>
    <p:restoredTop sz="94599"/>
  </p:normalViewPr>
  <p:slideViewPr>
    <p:cSldViewPr snapToGrid="0" snapToObjects="1">
      <p:cViewPr varScale="1">
        <p:scale>
          <a:sx n="129" d="100"/>
          <a:sy n="129" d="100"/>
        </p:scale>
        <p:origin x="8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39681-F42E-DF44-84D0-6916B6F12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2077277"/>
            <a:ext cx="8361229" cy="1183237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Survival game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31560E-8371-F54A-ACFA-E6B382F3C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9601" y="3260514"/>
            <a:ext cx="7792279" cy="192771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survive in the desert?</a:t>
            </a:r>
          </a:p>
          <a:p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GAME FOR 3 OR 4 PLAYERS</a:t>
            </a:r>
          </a:p>
        </p:txBody>
      </p:sp>
    </p:spTree>
    <p:extLst>
      <p:ext uri="{BB962C8B-B14F-4D97-AF65-F5344CB8AC3E}">
        <p14:creationId xmlns:p14="http://schemas.microsoft.com/office/powerpoint/2010/main" val="247566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C5321-9D20-E149-9062-A06A400F5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>
                <a:latin typeface="Arial" panose="020B0604020202020204" pitchFamily="34" charset="0"/>
                <a:cs typeface="Arial" panose="020B0604020202020204" pitchFamily="34" charset="0"/>
              </a:rPr>
              <a:t>Rules of the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E4BFF-DE0B-7A4E-924A-2F8201ABA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05526"/>
            <a:ext cx="10443411" cy="421105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Write your name on your Score Sheet.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Your Tribe begins with</a:t>
            </a:r>
          </a:p>
          <a:p>
            <a:pPr lvl="1"/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people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(30 men, 30 women, 40 kids)</a:t>
            </a:r>
          </a:p>
          <a:p>
            <a:pPr lvl="1"/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camels</a:t>
            </a:r>
          </a:p>
          <a:p>
            <a:pPr lvl="1"/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stock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(sheep &amp; 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goats)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0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C5321-9D20-E149-9062-A06A400F5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>
                <a:latin typeface="Arial" panose="020B0604020202020204" pitchFamily="34" charset="0"/>
                <a:cs typeface="Arial" panose="020B0604020202020204" pitchFamily="34" charset="0"/>
              </a:rPr>
              <a:t>Rules of the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E4BFF-DE0B-7A4E-924A-2F8201ABA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1961"/>
            <a:ext cx="10443411" cy="4833301"/>
          </a:xfrm>
        </p:spPr>
        <p:txBody>
          <a:bodyPr>
            <a:normAutofit fontScale="92500"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Roll the dice &amp; move the number shown on it.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Only move in one direction (no back moves). 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Men can only fight if they have a camel to ride. Fewer camels than men means extra men die.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You must have 1 stock animal for every 2 adults &amp; every 4 children. If stock numbers drop below this, the number on the dice indicates how many adults die.</a:t>
            </a:r>
          </a:p>
        </p:txBody>
      </p:sp>
    </p:spTree>
    <p:extLst>
      <p:ext uri="{BB962C8B-B14F-4D97-AF65-F5344CB8AC3E}">
        <p14:creationId xmlns:p14="http://schemas.microsoft.com/office/powerpoint/2010/main" val="423201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C5321-9D20-E149-9062-A06A400F5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>
                <a:latin typeface="Arial" panose="020B0604020202020204" pitchFamily="34" charset="0"/>
                <a:cs typeface="Arial" panose="020B0604020202020204" pitchFamily="34" charset="0"/>
              </a:rPr>
              <a:t>Rules of the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E4BFF-DE0B-7A4E-924A-2F8201ABA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59142"/>
            <a:ext cx="10820400" cy="4782290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– Stop &amp; miss a go. Animals up 10%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BROWN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– Lose 5 children &amp; 20% animals.</a:t>
            </a:r>
          </a:p>
          <a:p>
            <a:r>
              <a:rPr lang="en-US" sz="3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– Lose 10 camels.</a:t>
            </a:r>
          </a:p>
          <a:p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MECCA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– Animals up 20%.</a:t>
            </a:r>
          </a:p>
          <a:p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– Lose 1/3 of people &amp; 1/2 animals.</a:t>
            </a:r>
          </a:p>
          <a:p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SWORD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– Roll the dice &amp; see what occurs:</a:t>
            </a:r>
          </a:p>
          <a:p>
            <a:pPr lvl="1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 or 2 Lose 20% of men &amp; 50% of camels</a:t>
            </a:r>
          </a:p>
          <a:p>
            <a:pPr lvl="1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 or 6 Increase women, children &amp; animals 50%</a:t>
            </a:r>
          </a:p>
        </p:txBody>
      </p:sp>
    </p:spTree>
    <p:extLst>
      <p:ext uri="{BB962C8B-B14F-4D97-AF65-F5344CB8AC3E}">
        <p14:creationId xmlns:p14="http://schemas.microsoft.com/office/powerpoint/2010/main" val="156782666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100</TotalTime>
  <Words>216</Words>
  <Application>Microsoft Macintosh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Franklin Gothic Book</vt:lpstr>
      <vt:lpstr>Crop</vt:lpstr>
      <vt:lpstr>Survival game</vt:lpstr>
      <vt:lpstr>Rules of the Game</vt:lpstr>
      <vt:lpstr>Rules of the Game</vt:lpstr>
      <vt:lpstr>Rules of the Game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Survival game</dc:title>
  <dc:creator>Chris Skerry</dc:creator>
  <cp:lastModifiedBy>Chris Skerry</cp:lastModifiedBy>
  <cp:revision>7</cp:revision>
  <dcterms:created xsi:type="dcterms:W3CDTF">2018-10-04T02:41:05Z</dcterms:created>
  <dcterms:modified xsi:type="dcterms:W3CDTF">2018-10-05T12:49:06Z</dcterms:modified>
</cp:coreProperties>
</file>