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/>
    <p:restoredTop sz="94611"/>
  </p:normalViewPr>
  <p:slideViewPr>
    <p:cSldViewPr>
      <p:cViewPr varScale="1">
        <p:scale>
          <a:sx n="109" d="100"/>
          <a:sy n="109" d="100"/>
        </p:scale>
        <p:origin x="15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1D73-F659-4FFF-A889-B31F75FC7358}" type="datetimeFigureOut">
              <a:rPr lang="en-US" smtClean="0"/>
              <a:pPr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1AC4F-38EC-4787-93D3-C1DC6610D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thehindu.com/multimedia/dynamic/00350/IN10_IRAN_CRASH_35073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3340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Could you survive in an extreme environment?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Could you survive in an extreme environment?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You </a:t>
            </a:r>
            <a:r>
              <a:rPr lang="en-US" dirty="0"/>
              <a:t>and your companions have just survived the crash of a small plane.  Both the pilot and co-pilot were killed in the crash.  It is mid-January , and you are in Northern Canada.  The daily temperature is 25 below zero, and the night time temperature is 40 below zero.  There is snow on the ground, </a:t>
            </a:r>
            <a:br>
              <a:rPr lang="en-US" dirty="0"/>
            </a:br>
            <a:r>
              <a:rPr lang="en-US" dirty="0"/>
              <a:t>and the countryside is wooded with several creeks </a:t>
            </a:r>
            <a:r>
              <a:rPr lang="en-US" dirty="0" err="1"/>
              <a:t>criss</a:t>
            </a:r>
            <a:r>
              <a:rPr lang="en-US" dirty="0"/>
              <a:t>-crossing the area.  The nearest town is 20 miles away.  You are all dressed in city clothes appropriate for a business meeting.  Your group of survivors managed to salvage the following </a:t>
            </a:r>
            <a:r>
              <a:rPr lang="en-US" dirty="0" smtClean="0"/>
              <a:t>items….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Your items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ball of steel wool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small 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  loaded  .45-caliber pistol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of Crisco shortening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Newspapers (one per person)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Cigarette lighter (without fluid)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 shirt and pants for each survivor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 x 20 ft. piece of heavy-duty canvas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sectional air map made of plastic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quart of 100-proof whiskey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  compass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Family-size chocolate bars (one per person)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400" b="1" dirty="0" smtClean="0">
                <a:solidFill>
                  <a:srgbClr val="00B0F0"/>
                </a:solidFill>
              </a:rPr>
              <a:t>Your task as a group is to list the above 12 items in order of importance for your survival.  List the uses for each.  You  MUST come to agreement as a group.</a:t>
            </a:r>
            <a:endParaRPr lang="en-US" sz="3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914400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is mid-January , and you are in Northern Canada.  The daily temperature is 25 below zero, and the night time temperature is 40 below zero.  There is snow on the ground,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the countryside is wooded with several creeks </a:t>
            </a:r>
            <a:r>
              <a:rPr lang="en-US" dirty="0" err="1" smtClean="0">
                <a:solidFill>
                  <a:srgbClr val="FF0000"/>
                </a:solidFill>
              </a:rPr>
              <a:t>criss</a:t>
            </a:r>
            <a:r>
              <a:rPr lang="en-US" dirty="0" smtClean="0">
                <a:solidFill>
                  <a:srgbClr val="FF0000"/>
                </a:solidFill>
              </a:rPr>
              <a:t>-crossing the area.  The nearest town is 20 miles away.  You are all dressed in city clothes appropriate for a business meeting. 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</TotalTime>
  <Words>38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Could you survive in an extreme environment?</vt:lpstr>
      <vt:lpstr>Your items </vt:lpstr>
    </vt:vector>
  </TitlesOfParts>
  <Company>BSH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rcapper</dc:creator>
  <cp:lastModifiedBy>Anna Bennett</cp:lastModifiedBy>
  <cp:revision>9</cp:revision>
  <dcterms:created xsi:type="dcterms:W3CDTF">2013-03-15T20:46:53Z</dcterms:created>
  <dcterms:modified xsi:type="dcterms:W3CDTF">2018-01-01T21:34:47Z</dcterms:modified>
</cp:coreProperties>
</file>