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87"/>
    <p:restoredTop sz="94227"/>
  </p:normalViewPr>
  <p:slideViewPr>
    <p:cSldViewPr>
      <p:cViewPr>
        <p:scale>
          <a:sx n="182" d="100"/>
          <a:sy n="182" d="100"/>
        </p:scale>
        <p:origin x="144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E5EEB-1723-4B6A-BCB5-76D3CBDE6E11}" type="datetimeFigureOut">
              <a:rPr lang="en-GB" smtClean="0"/>
              <a:t>01/06/2018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914F-B042-47AB-B85A-80FE6F59391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E5EEB-1723-4B6A-BCB5-76D3CBDE6E11}" type="datetimeFigureOut">
              <a:rPr lang="en-GB" smtClean="0"/>
              <a:t>01/06/2018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914F-B042-47AB-B85A-80FE6F59391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E5EEB-1723-4B6A-BCB5-76D3CBDE6E11}" type="datetimeFigureOut">
              <a:rPr lang="en-GB" smtClean="0"/>
              <a:t>01/06/2018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914F-B042-47AB-B85A-80FE6F59391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E5EEB-1723-4B6A-BCB5-76D3CBDE6E11}" type="datetimeFigureOut">
              <a:rPr lang="en-GB" smtClean="0"/>
              <a:t>01/06/2018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914F-B042-47AB-B85A-80FE6F59391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E5EEB-1723-4B6A-BCB5-76D3CBDE6E11}" type="datetimeFigureOut">
              <a:rPr lang="en-GB" smtClean="0"/>
              <a:t>01/06/2018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914F-B042-47AB-B85A-80FE6F59391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E5EEB-1723-4B6A-BCB5-76D3CBDE6E11}" type="datetimeFigureOut">
              <a:rPr lang="en-GB" smtClean="0"/>
              <a:t>01/06/2018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914F-B042-47AB-B85A-80FE6F59391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E5EEB-1723-4B6A-BCB5-76D3CBDE6E11}" type="datetimeFigureOut">
              <a:rPr lang="en-GB" smtClean="0"/>
              <a:t>01/06/2018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914F-B042-47AB-B85A-80FE6F59391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E5EEB-1723-4B6A-BCB5-76D3CBDE6E11}" type="datetimeFigureOut">
              <a:rPr lang="en-GB" smtClean="0"/>
              <a:t>01/06/2018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914F-B042-47AB-B85A-80FE6F59391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E5EEB-1723-4B6A-BCB5-76D3CBDE6E11}" type="datetimeFigureOut">
              <a:rPr lang="en-GB" smtClean="0"/>
              <a:t>01/06/2018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914F-B042-47AB-B85A-80FE6F59391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E5EEB-1723-4B6A-BCB5-76D3CBDE6E11}" type="datetimeFigureOut">
              <a:rPr lang="en-GB" smtClean="0"/>
              <a:t>01/06/2018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914F-B042-47AB-B85A-80FE6F59391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E5EEB-1723-4B6A-BCB5-76D3CBDE6E11}" type="datetimeFigureOut">
              <a:rPr lang="en-GB" smtClean="0"/>
              <a:t>01/06/2018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914F-B042-47AB-B85A-80FE6F59391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E5EEB-1723-4B6A-BCB5-76D3CBDE6E11}" type="datetimeFigureOut">
              <a:rPr lang="en-GB" smtClean="0"/>
              <a:t>01/06/2018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8914F-B042-47AB-B85A-80FE6F593910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Sources for use with the washing line activity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:\9. Britian 20th Century\votes for women\Anti Suff postcar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27" y="457436"/>
            <a:ext cx="9080873" cy="59005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oman'smind"/>
          <p:cNvPicPr>
            <a:picLocks noChangeAspect="1" noChangeArrowheads="1"/>
          </p:cNvPicPr>
          <p:nvPr/>
        </p:nvPicPr>
        <p:blipFill>
          <a:blip r:embed="rId2" cstate="print"/>
          <a:srcRect l="40471" t="7813" r="5031" b="45308"/>
          <a:stretch>
            <a:fillRect/>
          </a:stretch>
        </p:blipFill>
        <p:spPr bwMode="auto">
          <a:xfrm>
            <a:off x="0" y="549275"/>
            <a:ext cx="9144000" cy="5716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G:\9. Britian 20th Century\votes for women\Anti Suff postcard.jpg"/>
          <p:cNvPicPr>
            <a:picLocks noChangeAspect="1" noChangeArrowheads="1"/>
          </p:cNvPicPr>
          <p:nvPr/>
        </p:nvPicPr>
        <p:blipFill>
          <a:blip r:embed="rId2" cstate="print"/>
          <a:srcRect t="11212"/>
          <a:stretch>
            <a:fillRect/>
          </a:stretch>
        </p:blipFill>
        <p:spPr bwMode="auto">
          <a:xfrm>
            <a:off x="144453" y="428604"/>
            <a:ext cx="8930799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G:\9. Britian 20th Century\votes for women\fi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49" y="1285860"/>
            <a:ext cx="8939301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G:\9. Britian 20th Century\votes for women\fi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590806" y="-1243874"/>
            <a:ext cx="5962387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G:\9. Britian 20th Century\votes for women\fi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685109" y="-1685109"/>
            <a:ext cx="5773783" cy="9144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G:\9. Britian 20th Century\votes for women\suf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571481"/>
            <a:ext cx="9050393" cy="55962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G:\9. Britian 20th Century\votes for women\suf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503" y="642918"/>
            <a:ext cx="8781775" cy="5643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2" descr="G:\9. Britian 20th Century\votes for women\Wmenpo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354206" y="-1264450"/>
            <a:ext cx="6435587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 descr="G:\9. Britian 20th Century\votes for women\Women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76" y="404664"/>
            <a:ext cx="8988220" cy="58683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9. Britian 20th Century\votes for women\g3_r1_c1_f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651448"/>
            <a:ext cx="3929059" cy="5135006"/>
          </a:xfrm>
          <a:prstGeom prst="rect">
            <a:avLst/>
          </a:prstGeom>
          <a:noFill/>
        </p:spPr>
      </p:pic>
      <p:pic>
        <p:nvPicPr>
          <p:cNvPr id="4" name="Picture 11" descr="G:\9. Britian 20th Century\votes for women\g3_r1_c3_f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6357" y="357166"/>
            <a:ext cx="3486171" cy="5434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5" descr="G:\9. Britian 20th Century\votes for women\women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49325"/>
            <a:ext cx="9144000" cy="62515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G:\9. Britian 20th Century\votes for women\fi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541326" y="-1325303"/>
            <a:ext cx="6165304" cy="92479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9. Britian 20th Century\votes for women\Wwsudy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1544" y="-891480"/>
            <a:ext cx="6640816" cy="8496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G:\9. Britian 20th Century\votes for women\g3cs1s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9645" y="-661575"/>
            <a:ext cx="6849251" cy="81724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G:\9. Britian 20th Century\votes for women\inshadow_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4440" y="-1234439"/>
            <a:ext cx="6858000" cy="93268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 descr="G:\9. Britian 20th Century\votes for women\Reasons against the vo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4950" cy="6453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G:\9. Britian 20th Century\votes for women\Suffragette Leaflet 19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64841" y="-1164842"/>
            <a:ext cx="6814317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Women &amp; the Vote - Britain &amp; the Wider World"/>
          <p:cNvPicPr>
            <a:picLocks noChangeAspect="1" noChangeArrowheads="1"/>
          </p:cNvPicPr>
          <p:nvPr/>
        </p:nvPicPr>
        <p:blipFill>
          <a:blip r:embed="rId2" cstate="print"/>
          <a:srcRect t="61716" r="39844"/>
          <a:stretch>
            <a:fillRect/>
          </a:stretch>
        </p:blipFill>
        <p:spPr bwMode="auto">
          <a:xfrm>
            <a:off x="-1" y="1368152"/>
            <a:ext cx="9031953" cy="4293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G:\9. Britian 20th Century\votes for women\The Shrieing Sist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8529" y="-1098530"/>
            <a:ext cx="6695420" cy="8892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8</Words>
  <Application>Microsoft Macintosh PowerPoint</Application>
  <PresentationFormat>On-screen Show (4:3)</PresentationFormat>
  <Paragraphs>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Sources for use with the washing line activity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Sheffield City Council</Company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Sources for use with the washing line activity</dc:title>
  <dc:creator>keaton</dc:creator>
  <cp:lastModifiedBy>Helen Morgan</cp:lastModifiedBy>
  <cp:revision>9</cp:revision>
  <dcterms:created xsi:type="dcterms:W3CDTF">2012-05-09T13:19:45Z</dcterms:created>
  <dcterms:modified xsi:type="dcterms:W3CDTF">2018-06-01T15:19:40Z</dcterms:modified>
</cp:coreProperties>
</file>