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3" r:id="rId4"/>
    <p:sldId id="269" r:id="rId5"/>
    <p:sldId id="259" r:id="rId6"/>
    <p:sldId id="265" r:id="rId7"/>
    <p:sldId id="262" r:id="rId8"/>
    <p:sldId id="260" r:id="rId9"/>
    <p:sldId id="261" r:id="rId10"/>
    <p:sldId id="266" r:id="rId11"/>
    <p:sldId id="267" r:id="rId12"/>
    <p:sldId id="268" r:id="rId13"/>
    <p:sldId id="2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969"/>
  </p:normalViewPr>
  <p:slideViewPr>
    <p:cSldViewPr snapToGrid="0" snapToObjects="1">
      <p:cViewPr varScale="1">
        <p:scale>
          <a:sx n="63" d="100"/>
          <a:sy n="63" d="100"/>
        </p:scale>
        <p:origin x="6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A1AA-111F-D843-904E-C2E106B717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C75A66-5596-2642-8C76-0FBA81B091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3F8A4D-4F9A-6842-B0E5-B0B909313B24}"/>
              </a:ext>
            </a:extLst>
          </p:cNvPr>
          <p:cNvSpPr>
            <a:spLocks noGrp="1"/>
          </p:cNvSpPr>
          <p:nvPr>
            <p:ph type="dt" sz="half" idx="10"/>
          </p:nvPr>
        </p:nvSpPr>
        <p:spPr/>
        <p:txBody>
          <a:bodyPr/>
          <a:lstStyle/>
          <a:p>
            <a:fld id="{8B403A23-9728-BD43-96B2-7BB7AE21F1BF}" type="datetimeFigureOut">
              <a:rPr lang="en-US" smtClean="0"/>
              <a:t>3/26/19</a:t>
            </a:fld>
            <a:endParaRPr lang="en-US"/>
          </a:p>
        </p:txBody>
      </p:sp>
      <p:sp>
        <p:nvSpPr>
          <p:cNvPr id="5" name="Footer Placeholder 4">
            <a:extLst>
              <a:ext uri="{FF2B5EF4-FFF2-40B4-BE49-F238E27FC236}">
                <a16:creationId xmlns:a16="http://schemas.microsoft.com/office/drawing/2014/main" id="{F6A8839F-1253-4244-AE59-79769DB26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56CAB-BFE3-164E-8DC5-D4E52092BC9E}"/>
              </a:ext>
            </a:extLst>
          </p:cNvPr>
          <p:cNvSpPr>
            <a:spLocks noGrp="1"/>
          </p:cNvSpPr>
          <p:nvPr>
            <p:ph type="sldNum" sz="quarter" idx="12"/>
          </p:nvPr>
        </p:nvSpPr>
        <p:spPr/>
        <p:txBody>
          <a:bodyPr/>
          <a:lstStyle/>
          <a:p>
            <a:fld id="{C934CBF9-7523-DA47-A3CF-857B79DC0BC9}" type="slidenum">
              <a:rPr lang="en-US" smtClean="0"/>
              <a:t>‹#›</a:t>
            </a:fld>
            <a:endParaRPr lang="en-US"/>
          </a:p>
        </p:txBody>
      </p:sp>
    </p:spTree>
    <p:extLst>
      <p:ext uri="{BB962C8B-B14F-4D97-AF65-F5344CB8AC3E}">
        <p14:creationId xmlns:p14="http://schemas.microsoft.com/office/powerpoint/2010/main" val="110595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B41C-44CD-2E4B-8BA8-413E359053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501892-4DC1-F947-90EF-FE45FF1FFB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6617D-98F2-7A43-9023-28DD4B41D221}"/>
              </a:ext>
            </a:extLst>
          </p:cNvPr>
          <p:cNvSpPr>
            <a:spLocks noGrp="1"/>
          </p:cNvSpPr>
          <p:nvPr>
            <p:ph type="dt" sz="half" idx="10"/>
          </p:nvPr>
        </p:nvSpPr>
        <p:spPr/>
        <p:txBody>
          <a:bodyPr/>
          <a:lstStyle/>
          <a:p>
            <a:fld id="{8B403A23-9728-BD43-96B2-7BB7AE21F1BF}" type="datetimeFigureOut">
              <a:rPr lang="en-US" smtClean="0"/>
              <a:t>3/26/19</a:t>
            </a:fld>
            <a:endParaRPr lang="en-US"/>
          </a:p>
        </p:txBody>
      </p:sp>
      <p:sp>
        <p:nvSpPr>
          <p:cNvPr id="5" name="Footer Placeholder 4">
            <a:extLst>
              <a:ext uri="{FF2B5EF4-FFF2-40B4-BE49-F238E27FC236}">
                <a16:creationId xmlns:a16="http://schemas.microsoft.com/office/drawing/2014/main" id="{481EDC17-6273-7646-9B71-58FCD0DA7C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43BEC-B98D-A847-B651-A6B2A4E8068F}"/>
              </a:ext>
            </a:extLst>
          </p:cNvPr>
          <p:cNvSpPr>
            <a:spLocks noGrp="1"/>
          </p:cNvSpPr>
          <p:nvPr>
            <p:ph type="sldNum" sz="quarter" idx="12"/>
          </p:nvPr>
        </p:nvSpPr>
        <p:spPr/>
        <p:txBody>
          <a:bodyPr/>
          <a:lstStyle/>
          <a:p>
            <a:fld id="{C934CBF9-7523-DA47-A3CF-857B79DC0BC9}" type="slidenum">
              <a:rPr lang="en-US" smtClean="0"/>
              <a:t>‹#›</a:t>
            </a:fld>
            <a:endParaRPr lang="en-US"/>
          </a:p>
        </p:txBody>
      </p:sp>
    </p:spTree>
    <p:extLst>
      <p:ext uri="{BB962C8B-B14F-4D97-AF65-F5344CB8AC3E}">
        <p14:creationId xmlns:p14="http://schemas.microsoft.com/office/powerpoint/2010/main" val="341996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365458-ADFC-0240-954C-7B78980053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667F74-7DF8-9946-9FBE-C38E951A92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FBA29-F12C-8240-A99C-4D86E454C2E0}"/>
              </a:ext>
            </a:extLst>
          </p:cNvPr>
          <p:cNvSpPr>
            <a:spLocks noGrp="1"/>
          </p:cNvSpPr>
          <p:nvPr>
            <p:ph type="dt" sz="half" idx="10"/>
          </p:nvPr>
        </p:nvSpPr>
        <p:spPr/>
        <p:txBody>
          <a:bodyPr/>
          <a:lstStyle/>
          <a:p>
            <a:fld id="{8B403A23-9728-BD43-96B2-7BB7AE21F1BF}" type="datetimeFigureOut">
              <a:rPr lang="en-US" smtClean="0"/>
              <a:t>3/26/19</a:t>
            </a:fld>
            <a:endParaRPr lang="en-US"/>
          </a:p>
        </p:txBody>
      </p:sp>
      <p:sp>
        <p:nvSpPr>
          <p:cNvPr id="5" name="Footer Placeholder 4">
            <a:extLst>
              <a:ext uri="{FF2B5EF4-FFF2-40B4-BE49-F238E27FC236}">
                <a16:creationId xmlns:a16="http://schemas.microsoft.com/office/drawing/2014/main" id="{57A43C80-EEF6-8746-A0B6-B2E8AE6C84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3E55D-90C3-E74F-9352-D3024ED8E0EB}"/>
              </a:ext>
            </a:extLst>
          </p:cNvPr>
          <p:cNvSpPr>
            <a:spLocks noGrp="1"/>
          </p:cNvSpPr>
          <p:nvPr>
            <p:ph type="sldNum" sz="quarter" idx="12"/>
          </p:nvPr>
        </p:nvSpPr>
        <p:spPr/>
        <p:txBody>
          <a:bodyPr/>
          <a:lstStyle/>
          <a:p>
            <a:fld id="{C934CBF9-7523-DA47-A3CF-857B79DC0BC9}" type="slidenum">
              <a:rPr lang="en-US" smtClean="0"/>
              <a:t>‹#›</a:t>
            </a:fld>
            <a:endParaRPr lang="en-US"/>
          </a:p>
        </p:txBody>
      </p:sp>
    </p:spTree>
    <p:extLst>
      <p:ext uri="{BB962C8B-B14F-4D97-AF65-F5344CB8AC3E}">
        <p14:creationId xmlns:p14="http://schemas.microsoft.com/office/powerpoint/2010/main" val="294050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B6F7-ABCA-AE4E-9E84-219F22A531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FA92C-A0BD-E549-B878-811BFF4371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4AF8D-F38F-F949-AA9D-95F8EB69F08B}"/>
              </a:ext>
            </a:extLst>
          </p:cNvPr>
          <p:cNvSpPr>
            <a:spLocks noGrp="1"/>
          </p:cNvSpPr>
          <p:nvPr>
            <p:ph type="dt" sz="half" idx="10"/>
          </p:nvPr>
        </p:nvSpPr>
        <p:spPr/>
        <p:txBody>
          <a:bodyPr/>
          <a:lstStyle/>
          <a:p>
            <a:fld id="{8B403A23-9728-BD43-96B2-7BB7AE21F1BF}" type="datetimeFigureOut">
              <a:rPr lang="en-US" smtClean="0"/>
              <a:t>3/26/19</a:t>
            </a:fld>
            <a:endParaRPr lang="en-US"/>
          </a:p>
        </p:txBody>
      </p:sp>
      <p:sp>
        <p:nvSpPr>
          <p:cNvPr id="5" name="Footer Placeholder 4">
            <a:extLst>
              <a:ext uri="{FF2B5EF4-FFF2-40B4-BE49-F238E27FC236}">
                <a16:creationId xmlns:a16="http://schemas.microsoft.com/office/drawing/2014/main" id="{FBD34AD4-D016-7D41-B6D4-BF7BA9916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BC2E8-D5D9-2F47-8C21-A13379BBA406}"/>
              </a:ext>
            </a:extLst>
          </p:cNvPr>
          <p:cNvSpPr>
            <a:spLocks noGrp="1"/>
          </p:cNvSpPr>
          <p:nvPr>
            <p:ph type="sldNum" sz="quarter" idx="12"/>
          </p:nvPr>
        </p:nvSpPr>
        <p:spPr/>
        <p:txBody>
          <a:bodyPr/>
          <a:lstStyle/>
          <a:p>
            <a:fld id="{C934CBF9-7523-DA47-A3CF-857B79DC0BC9}" type="slidenum">
              <a:rPr lang="en-US" smtClean="0"/>
              <a:t>‹#›</a:t>
            </a:fld>
            <a:endParaRPr lang="en-US"/>
          </a:p>
        </p:txBody>
      </p:sp>
    </p:spTree>
    <p:extLst>
      <p:ext uri="{BB962C8B-B14F-4D97-AF65-F5344CB8AC3E}">
        <p14:creationId xmlns:p14="http://schemas.microsoft.com/office/powerpoint/2010/main" val="1619757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64508-7807-CB42-8D72-D6056E7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1E0132-93F0-9A44-A6CC-A8DD779484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D38CA-9BF3-B840-8AC6-80FB461CA445}"/>
              </a:ext>
            </a:extLst>
          </p:cNvPr>
          <p:cNvSpPr>
            <a:spLocks noGrp="1"/>
          </p:cNvSpPr>
          <p:nvPr>
            <p:ph type="dt" sz="half" idx="10"/>
          </p:nvPr>
        </p:nvSpPr>
        <p:spPr/>
        <p:txBody>
          <a:bodyPr/>
          <a:lstStyle/>
          <a:p>
            <a:fld id="{8B403A23-9728-BD43-96B2-7BB7AE21F1BF}" type="datetimeFigureOut">
              <a:rPr lang="en-US" smtClean="0"/>
              <a:t>3/26/19</a:t>
            </a:fld>
            <a:endParaRPr lang="en-US"/>
          </a:p>
        </p:txBody>
      </p:sp>
      <p:sp>
        <p:nvSpPr>
          <p:cNvPr id="5" name="Footer Placeholder 4">
            <a:extLst>
              <a:ext uri="{FF2B5EF4-FFF2-40B4-BE49-F238E27FC236}">
                <a16:creationId xmlns:a16="http://schemas.microsoft.com/office/drawing/2014/main" id="{CCD4FBF3-1BF0-6749-A3D9-09B911487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4CC4C-E029-A34A-87BB-E70665C7F7C9}"/>
              </a:ext>
            </a:extLst>
          </p:cNvPr>
          <p:cNvSpPr>
            <a:spLocks noGrp="1"/>
          </p:cNvSpPr>
          <p:nvPr>
            <p:ph type="sldNum" sz="quarter" idx="12"/>
          </p:nvPr>
        </p:nvSpPr>
        <p:spPr/>
        <p:txBody>
          <a:bodyPr/>
          <a:lstStyle/>
          <a:p>
            <a:fld id="{C934CBF9-7523-DA47-A3CF-857B79DC0BC9}" type="slidenum">
              <a:rPr lang="en-US" smtClean="0"/>
              <a:t>‹#›</a:t>
            </a:fld>
            <a:endParaRPr lang="en-US"/>
          </a:p>
        </p:txBody>
      </p:sp>
    </p:spTree>
    <p:extLst>
      <p:ext uri="{BB962C8B-B14F-4D97-AF65-F5344CB8AC3E}">
        <p14:creationId xmlns:p14="http://schemas.microsoft.com/office/powerpoint/2010/main" val="418963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2B681-5011-294C-8E64-DDA7033639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BC6C99-4EF0-FB40-9453-353C1281AB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DDFBBA-85DD-B340-9F12-151ABCE150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EB3318-A64F-C147-9B0F-FB065608B9CD}"/>
              </a:ext>
            </a:extLst>
          </p:cNvPr>
          <p:cNvSpPr>
            <a:spLocks noGrp="1"/>
          </p:cNvSpPr>
          <p:nvPr>
            <p:ph type="dt" sz="half" idx="10"/>
          </p:nvPr>
        </p:nvSpPr>
        <p:spPr/>
        <p:txBody>
          <a:bodyPr/>
          <a:lstStyle/>
          <a:p>
            <a:fld id="{8B403A23-9728-BD43-96B2-7BB7AE21F1BF}" type="datetimeFigureOut">
              <a:rPr lang="en-US" smtClean="0"/>
              <a:t>3/26/19</a:t>
            </a:fld>
            <a:endParaRPr lang="en-US"/>
          </a:p>
        </p:txBody>
      </p:sp>
      <p:sp>
        <p:nvSpPr>
          <p:cNvPr id="6" name="Footer Placeholder 5">
            <a:extLst>
              <a:ext uri="{FF2B5EF4-FFF2-40B4-BE49-F238E27FC236}">
                <a16:creationId xmlns:a16="http://schemas.microsoft.com/office/drawing/2014/main" id="{844A9009-A6DF-8D4C-B29F-A9507005AE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0E206-C1ED-544C-A7B0-A0165499A37C}"/>
              </a:ext>
            </a:extLst>
          </p:cNvPr>
          <p:cNvSpPr>
            <a:spLocks noGrp="1"/>
          </p:cNvSpPr>
          <p:nvPr>
            <p:ph type="sldNum" sz="quarter" idx="12"/>
          </p:nvPr>
        </p:nvSpPr>
        <p:spPr/>
        <p:txBody>
          <a:bodyPr/>
          <a:lstStyle/>
          <a:p>
            <a:fld id="{C934CBF9-7523-DA47-A3CF-857B79DC0BC9}" type="slidenum">
              <a:rPr lang="en-US" smtClean="0"/>
              <a:t>‹#›</a:t>
            </a:fld>
            <a:endParaRPr lang="en-US"/>
          </a:p>
        </p:txBody>
      </p:sp>
    </p:spTree>
    <p:extLst>
      <p:ext uri="{BB962C8B-B14F-4D97-AF65-F5344CB8AC3E}">
        <p14:creationId xmlns:p14="http://schemas.microsoft.com/office/powerpoint/2010/main" val="288912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5E090-271E-D642-8258-A58448AEE6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8CEAC9-A79E-AC4F-9D16-BF9F2A6784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C8EA67-D503-1D46-8575-325F063D70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FD0E72-4373-A94A-90DB-417FD3D3F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70BB2F-51A0-CD45-BB2C-EB2CFD25D4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B2CE4E-8EFD-304B-B65D-49D2B3E7CD75}"/>
              </a:ext>
            </a:extLst>
          </p:cNvPr>
          <p:cNvSpPr>
            <a:spLocks noGrp="1"/>
          </p:cNvSpPr>
          <p:nvPr>
            <p:ph type="dt" sz="half" idx="10"/>
          </p:nvPr>
        </p:nvSpPr>
        <p:spPr/>
        <p:txBody>
          <a:bodyPr/>
          <a:lstStyle/>
          <a:p>
            <a:fld id="{8B403A23-9728-BD43-96B2-7BB7AE21F1BF}" type="datetimeFigureOut">
              <a:rPr lang="en-US" smtClean="0"/>
              <a:t>3/26/19</a:t>
            </a:fld>
            <a:endParaRPr lang="en-US"/>
          </a:p>
        </p:txBody>
      </p:sp>
      <p:sp>
        <p:nvSpPr>
          <p:cNvPr id="8" name="Footer Placeholder 7">
            <a:extLst>
              <a:ext uri="{FF2B5EF4-FFF2-40B4-BE49-F238E27FC236}">
                <a16:creationId xmlns:a16="http://schemas.microsoft.com/office/drawing/2014/main" id="{E8FE54AA-68C2-D84C-A366-1EF666CA44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F8E908-E688-4643-B4FE-96852DB28B5F}"/>
              </a:ext>
            </a:extLst>
          </p:cNvPr>
          <p:cNvSpPr>
            <a:spLocks noGrp="1"/>
          </p:cNvSpPr>
          <p:nvPr>
            <p:ph type="sldNum" sz="quarter" idx="12"/>
          </p:nvPr>
        </p:nvSpPr>
        <p:spPr/>
        <p:txBody>
          <a:bodyPr/>
          <a:lstStyle/>
          <a:p>
            <a:fld id="{C934CBF9-7523-DA47-A3CF-857B79DC0BC9}" type="slidenum">
              <a:rPr lang="en-US" smtClean="0"/>
              <a:t>‹#›</a:t>
            </a:fld>
            <a:endParaRPr lang="en-US"/>
          </a:p>
        </p:txBody>
      </p:sp>
    </p:spTree>
    <p:extLst>
      <p:ext uri="{BB962C8B-B14F-4D97-AF65-F5344CB8AC3E}">
        <p14:creationId xmlns:p14="http://schemas.microsoft.com/office/powerpoint/2010/main" val="301854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7B791-95F5-E348-B4C8-67FB4734A8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A58E32-A112-C641-9F20-1AD645EDA635}"/>
              </a:ext>
            </a:extLst>
          </p:cNvPr>
          <p:cNvSpPr>
            <a:spLocks noGrp="1"/>
          </p:cNvSpPr>
          <p:nvPr>
            <p:ph type="dt" sz="half" idx="10"/>
          </p:nvPr>
        </p:nvSpPr>
        <p:spPr/>
        <p:txBody>
          <a:bodyPr/>
          <a:lstStyle/>
          <a:p>
            <a:fld id="{8B403A23-9728-BD43-96B2-7BB7AE21F1BF}" type="datetimeFigureOut">
              <a:rPr lang="en-US" smtClean="0"/>
              <a:t>3/26/19</a:t>
            </a:fld>
            <a:endParaRPr lang="en-US"/>
          </a:p>
        </p:txBody>
      </p:sp>
      <p:sp>
        <p:nvSpPr>
          <p:cNvPr id="4" name="Footer Placeholder 3">
            <a:extLst>
              <a:ext uri="{FF2B5EF4-FFF2-40B4-BE49-F238E27FC236}">
                <a16:creationId xmlns:a16="http://schemas.microsoft.com/office/drawing/2014/main" id="{8F7F2EFC-1CC1-3746-9A0F-6162692F55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FC444F-E0C9-9D4F-9FF4-2D19CB0D05B2}"/>
              </a:ext>
            </a:extLst>
          </p:cNvPr>
          <p:cNvSpPr>
            <a:spLocks noGrp="1"/>
          </p:cNvSpPr>
          <p:nvPr>
            <p:ph type="sldNum" sz="quarter" idx="12"/>
          </p:nvPr>
        </p:nvSpPr>
        <p:spPr/>
        <p:txBody>
          <a:bodyPr/>
          <a:lstStyle/>
          <a:p>
            <a:fld id="{C934CBF9-7523-DA47-A3CF-857B79DC0BC9}" type="slidenum">
              <a:rPr lang="en-US" smtClean="0"/>
              <a:t>‹#›</a:t>
            </a:fld>
            <a:endParaRPr lang="en-US"/>
          </a:p>
        </p:txBody>
      </p:sp>
    </p:spTree>
    <p:extLst>
      <p:ext uri="{BB962C8B-B14F-4D97-AF65-F5344CB8AC3E}">
        <p14:creationId xmlns:p14="http://schemas.microsoft.com/office/powerpoint/2010/main" val="124317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9AC0D8-F13B-3F47-883E-C71F2624975B}"/>
              </a:ext>
            </a:extLst>
          </p:cNvPr>
          <p:cNvSpPr>
            <a:spLocks noGrp="1"/>
          </p:cNvSpPr>
          <p:nvPr>
            <p:ph type="dt" sz="half" idx="10"/>
          </p:nvPr>
        </p:nvSpPr>
        <p:spPr/>
        <p:txBody>
          <a:bodyPr/>
          <a:lstStyle/>
          <a:p>
            <a:fld id="{8B403A23-9728-BD43-96B2-7BB7AE21F1BF}" type="datetimeFigureOut">
              <a:rPr lang="en-US" smtClean="0"/>
              <a:t>3/26/19</a:t>
            </a:fld>
            <a:endParaRPr lang="en-US"/>
          </a:p>
        </p:txBody>
      </p:sp>
      <p:sp>
        <p:nvSpPr>
          <p:cNvPr id="3" name="Footer Placeholder 2">
            <a:extLst>
              <a:ext uri="{FF2B5EF4-FFF2-40B4-BE49-F238E27FC236}">
                <a16:creationId xmlns:a16="http://schemas.microsoft.com/office/drawing/2014/main" id="{FD9CBFCF-5161-5145-837D-D8CE7D1D05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84D1D6-49D7-6A47-8BE4-53E646EF5BDE}"/>
              </a:ext>
            </a:extLst>
          </p:cNvPr>
          <p:cNvSpPr>
            <a:spLocks noGrp="1"/>
          </p:cNvSpPr>
          <p:nvPr>
            <p:ph type="sldNum" sz="quarter" idx="12"/>
          </p:nvPr>
        </p:nvSpPr>
        <p:spPr/>
        <p:txBody>
          <a:bodyPr/>
          <a:lstStyle/>
          <a:p>
            <a:fld id="{C934CBF9-7523-DA47-A3CF-857B79DC0BC9}" type="slidenum">
              <a:rPr lang="en-US" smtClean="0"/>
              <a:t>‹#›</a:t>
            </a:fld>
            <a:endParaRPr lang="en-US"/>
          </a:p>
        </p:txBody>
      </p:sp>
    </p:spTree>
    <p:extLst>
      <p:ext uri="{BB962C8B-B14F-4D97-AF65-F5344CB8AC3E}">
        <p14:creationId xmlns:p14="http://schemas.microsoft.com/office/powerpoint/2010/main" val="151599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A3B9-C082-324C-AC66-88C8761BED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0BB58F-2A8C-2D4E-B636-A37F02C4A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E1C5CD-234D-9D4B-9683-1559FB757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41979E-C762-E547-B406-8CD81940B1AC}"/>
              </a:ext>
            </a:extLst>
          </p:cNvPr>
          <p:cNvSpPr>
            <a:spLocks noGrp="1"/>
          </p:cNvSpPr>
          <p:nvPr>
            <p:ph type="dt" sz="half" idx="10"/>
          </p:nvPr>
        </p:nvSpPr>
        <p:spPr/>
        <p:txBody>
          <a:bodyPr/>
          <a:lstStyle/>
          <a:p>
            <a:fld id="{8B403A23-9728-BD43-96B2-7BB7AE21F1BF}" type="datetimeFigureOut">
              <a:rPr lang="en-US" smtClean="0"/>
              <a:t>3/26/19</a:t>
            </a:fld>
            <a:endParaRPr lang="en-US"/>
          </a:p>
        </p:txBody>
      </p:sp>
      <p:sp>
        <p:nvSpPr>
          <p:cNvPr id="6" name="Footer Placeholder 5">
            <a:extLst>
              <a:ext uri="{FF2B5EF4-FFF2-40B4-BE49-F238E27FC236}">
                <a16:creationId xmlns:a16="http://schemas.microsoft.com/office/drawing/2014/main" id="{02EA6B7E-E1C6-A949-9DEE-26C6CE0D6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3E5A00-73C5-3A40-90E8-DF595D37E7C9}"/>
              </a:ext>
            </a:extLst>
          </p:cNvPr>
          <p:cNvSpPr>
            <a:spLocks noGrp="1"/>
          </p:cNvSpPr>
          <p:nvPr>
            <p:ph type="sldNum" sz="quarter" idx="12"/>
          </p:nvPr>
        </p:nvSpPr>
        <p:spPr/>
        <p:txBody>
          <a:bodyPr/>
          <a:lstStyle/>
          <a:p>
            <a:fld id="{C934CBF9-7523-DA47-A3CF-857B79DC0BC9}" type="slidenum">
              <a:rPr lang="en-US" smtClean="0"/>
              <a:t>‹#›</a:t>
            </a:fld>
            <a:endParaRPr lang="en-US"/>
          </a:p>
        </p:txBody>
      </p:sp>
    </p:spTree>
    <p:extLst>
      <p:ext uri="{BB962C8B-B14F-4D97-AF65-F5344CB8AC3E}">
        <p14:creationId xmlns:p14="http://schemas.microsoft.com/office/powerpoint/2010/main" val="224279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9715-702F-B844-A1A1-A1B5E9200B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93A8FF-EAB1-6645-A8DD-55845E51A1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0882DF-F9F9-2C47-BAF1-567CC86CF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CE586D-AB67-1543-8F7F-2F435E6AC28C}"/>
              </a:ext>
            </a:extLst>
          </p:cNvPr>
          <p:cNvSpPr>
            <a:spLocks noGrp="1"/>
          </p:cNvSpPr>
          <p:nvPr>
            <p:ph type="dt" sz="half" idx="10"/>
          </p:nvPr>
        </p:nvSpPr>
        <p:spPr/>
        <p:txBody>
          <a:bodyPr/>
          <a:lstStyle/>
          <a:p>
            <a:fld id="{8B403A23-9728-BD43-96B2-7BB7AE21F1BF}" type="datetimeFigureOut">
              <a:rPr lang="en-US" smtClean="0"/>
              <a:t>3/26/19</a:t>
            </a:fld>
            <a:endParaRPr lang="en-US"/>
          </a:p>
        </p:txBody>
      </p:sp>
      <p:sp>
        <p:nvSpPr>
          <p:cNvPr id="6" name="Footer Placeholder 5">
            <a:extLst>
              <a:ext uri="{FF2B5EF4-FFF2-40B4-BE49-F238E27FC236}">
                <a16:creationId xmlns:a16="http://schemas.microsoft.com/office/drawing/2014/main" id="{3AD1C3B4-33D7-2046-B8EE-4582057CC0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192DB-2FF5-404C-9D81-37DC80F486F8}"/>
              </a:ext>
            </a:extLst>
          </p:cNvPr>
          <p:cNvSpPr>
            <a:spLocks noGrp="1"/>
          </p:cNvSpPr>
          <p:nvPr>
            <p:ph type="sldNum" sz="quarter" idx="12"/>
          </p:nvPr>
        </p:nvSpPr>
        <p:spPr/>
        <p:txBody>
          <a:bodyPr/>
          <a:lstStyle/>
          <a:p>
            <a:fld id="{C934CBF9-7523-DA47-A3CF-857B79DC0BC9}" type="slidenum">
              <a:rPr lang="en-US" smtClean="0"/>
              <a:t>‹#›</a:t>
            </a:fld>
            <a:endParaRPr lang="en-US"/>
          </a:p>
        </p:txBody>
      </p:sp>
    </p:spTree>
    <p:extLst>
      <p:ext uri="{BB962C8B-B14F-4D97-AF65-F5344CB8AC3E}">
        <p14:creationId xmlns:p14="http://schemas.microsoft.com/office/powerpoint/2010/main" val="40836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F5E947-ADF1-774D-B1AF-B02A0A6FE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00A4D2-A1C2-6B49-9652-ADBC1F1B1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EA77D-9723-0B44-8791-00B12FB492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03A23-9728-BD43-96B2-7BB7AE21F1BF}" type="datetimeFigureOut">
              <a:rPr lang="en-US" smtClean="0"/>
              <a:t>3/26/19</a:t>
            </a:fld>
            <a:endParaRPr lang="en-US"/>
          </a:p>
        </p:txBody>
      </p:sp>
      <p:sp>
        <p:nvSpPr>
          <p:cNvPr id="5" name="Footer Placeholder 4">
            <a:extLst>
              <a:ext uri="{FF2B5EF4-FFF2-40B4-BE49-F238E27FC236}">
                <a16:creationId xmlns:a16="http://schemas.microsoft.com/office/drawing/2014/main" id="{05D57139-2CB4-8649-A8C8-5DDADBB025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255E0E-CADD-F24A-973D-AEBBDDCF49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4CBF9-7523-DA47-A3CF-857B79DC0BC9}" type="slidenum">
              <a:rPr lang="en-US" smtClean="0"/>
              <a:t>‹#›</a:t>
            </a:fld>
            <a:endParaRPr lang="en-US"/>
          </a:p>
        </p:txBody>
      </p:sp>
    </p:spTree>
    <p:extLst>
      <p:ext uri="{BB962C8B-B14F-4D97-AF65-F5344CB8AC3E}">
        <p14:creationId xmlns:p14="http://schemas.microsoft.com/office/powerpoint/2010/main" val="1701942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Sv1zd23f-E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EE4027-AE27-C345-8A49-BF1DB45B2C50}"/>
              </a:ext>
            </a:extLst>
          </p:cNvPr>
          <p:cNvPicPr>
            <a:picLocks noChangeAspect="1"/>
          </p:cNvPicPr>
          <p:nvPr/>
        </p:nvPicPr>
        <p:blipFill rotWithShape="1">
          <a:blip r:embed="rId2"/>
          <a:srcRect t="2703" r="1839" b="1"/>
          <a:stretch/>
        </p:blipFill>
        <p:spPr>
          <a:xfrm>
            <a:off x="-3156" y="10"/>
            <a:ext cx="12191980" cy="6857990"/>
          </a:xfrm>
          <a:prstGeom prst="rect">
            <a:avLst/>
          </a:prstGeom>
        </p:spPr>
      </p:pic>
      <p:sp>
        <p:nvSpPr>
          <p:cNvPr id="17" name="Rectangle 16">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55CFD6-5944-FB4E-B0AF-552AACC8FF4F}"/>
              </a:ext>
            </a:extLst>
          </p:cNvPr>
          <p:cNvSpPr>
            <a:spLocks noGrp="1"/>
          </p:cNvSpPr>
          <p:nvPr>
            <p:ph type="ctrTitle"/>
          </p:nvPr>
        </p:nvSpPr>
        <p:spPr>
          <a:xfrm>
            <a:off x="630688" y="4337523"/>
            <a:ext cx="10918056" cy="1327380"/>
          </a:xfrm>
        </p:spPr>
        <p:txBody>
          <a:bodyPr>
            <a:normAutofit/>
          </a:bodyPr>
          <a:lstStyle/>
          <a:p>
            <a:r>
              <a:rPr lang="en-US" dirty="0">
                <a:latin typeface="dearJoe 5 CASUAL PRO" panose="02000000000000000000" pitchFamily="2" charset="0"/>
                <a:cs typeface="Ebrima" panose="020F0502020204030204" pitchFamily="34" charset="0"/>
              </a:rPr>
              <a:t>The Sonoran Desert </a:t>
            </a:r>
          </a:p>
        </p:txBody>
      </p:sp>
      <p:sp>
        <p:nvSpPr>
          <p:cNvPr id="3" name="Subtitle 2">
            <a:extLst>
              <a:ext uri="{FF2B5EF4-FFF2-40B4-BE49-F238E27FC236}">
                <a16:creationId xmlns:a16="http://schemas.microsoft.com/office/drawing/2014/main" id="{37DB013F-1372-2440-9DF6-C1B068267C79}"/>
              </a:ext>
            </a:extLst>
          </p:cNvPr>
          <p:cNvSpPr>
            <a:spLocks noGrp="1"/>
          </p:cNvSpPr>
          <p:nvPr>
            <p:ph type="subTitle" idx="1"/>
          </p:nvPr>
        </p:nvSpPr>
        <p:spPr>
          <a:xfrm>
            <a:off x="630688" y="5750937"/>
            <a:ext cx="10918056" cy="468888"/>
          </a:xfrm>
        </p:spPr>
        <p:txBody>
          <a:bodyPr>
            <a:normAutofit/>
          </a:bodyPr>
          <a:lstStyle/>
          <a:p>
            <a:r>
              <a:rPr lang="en-US">
                <a:solidFill>
                  <a:schemeClr val="tx1">
                    <a:lumMod val="65000"/>
                    <a:lumOff val="35000"/>
                  </a:schemeClr>
                </a:solidFill>
              </a:rPr>
              <a:t>Desert case study </a:t>
            </a:r>
          </a:p>
        </p:txBody>
      </p:sp>
      <p:cxnSp>
        <p:nvCxnSpPr>
          <p:cNvPr id="19" name="Straight Connector 18">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467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08918D-6927-BB42-B8BA-EFD03C0B2579}"/>
              </a:ext>
            </a:extLst>
          </p:cNvPr>
          <p:cNvPicPr>
            <a:picLocks noGrp="1" noChangeAspect="1"/>
          </p:cNvPicPr>
          <p:nvPr>
            <p:ph idx="1"/>
          </p:nvPr>
        </p:nvPicPr>
        <p:blipFill rotWithShape="1">
          <a:blip r:embed="rId2"/>
          <a:srcRect t="7011" b="871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62E413-986C-BA4E-B29C-618AE51866E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Prickly pear</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89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2DAE-3EBB-2B48-BC6B-A7470F3B532E}"/>
              </a:ext>
            </a:extLst>
          </p:cNvPr>
          <p:cNvSpPr>
            <a:spLocks noGrp="1"/>
          </p:cNvSpPr>
          <p:nvPr>
            <p:ph type="title"/>
          </p:nvPr>
        </p:nvSpPr>
        <p:spPr>
          <a:xfrm>
            <a:off x="838200" y="645318"/>
            <a:ext cx="10515600" cy="1325563"/>
          </a:xfrm>
        </p:spPr>
        <p:txBody>
          <a:bodyPr/>
          <a:lstStyle/>
          <a:p>
            <a:r>
              <a:rPr lang="en-US" dirty="0">
                <a:latin typeface="dearJoe 5 CASUAL PRO" panose="02000000000000000000" pitchFamily="2" charset="0"/>
              </a:rPr>
              <a:t>Palo </a:t>
            </a:r>
            <a:r>
              <a:rPr lang="en-US" dirty="0" err="1">
                <a:latin typeface="dearJoe 5 CASUAL PRO" panose="02000000000000000000" pitchFamily="2" charset="0"/>
              </a:rPr>
              <a:t>verde</a:t>
            </a:r>
            <a:r>
              <a:rPr lang="en-US" dirty="0">
                <a:latin typeface="dearJoe 5 CASUAL PRO" panose="02000000000000000000" pitchFamily="2" charset="0"/>
              </a:rPr>
              <a:t> </a:t>
            </a:r>
          </a:p>
        </p:txBody>
      </p:sp>
      <p:pic>
        <p:nvPicPr>
          <p:cNvPr id="5" name="Content Placeholder 4">
            <a:extLst>
              <a:ext uri="{FF2B5EF4-FFF2-40B4-BE49-F238E27FC236}">
                <a16:creationId xmlns:a16="http://schemas.microsoft.com/office/drawing/2014/main" id="{A74CEECB-EE84-D14C-BB2B-9E72A6A45074}"/>
              </a:ext>
            </a:extLst>
          </p:cNvPr>
          <p:cNvPicPr>
            <a:picLocks noGrp="1" noChangeAspect="1"/>
          </p:cNvPicPr>
          <p:nvPr>
            <p:ph idx="1"/>
          </p:nvPr>
        </p:nvPicPr>
        <p:blipFill>
          <a:blip r:embed="rId2"/>
          <a:stretch>
            <a:fillRect/>
          </a:stretch>
        </p:blipFill>
        <p:spPr>
          <a:xfrm>
            <a:off x="3817349" y="645319"/>
            <a:ext cx="7536451" cy="5567363"/>
          </a:xfrm>
        </p:spPr>
      </p:pic>
      <p:sp>
        <p:nvSpPr>
          <p:cNvPr id="3" name="TextBox 2">
            <a:extLst>
              <a:ext uri="{FF2B5EF4-FFF2-40B4-BE49-F238E27FC236}">
                <a16:creationId xmlns:a16="http://schemas.microsoft.com/office/drawing/2014/main" id="{2C2A04AB-8AF7-9D4C-918C-DC21433A9182}"/>
              </a:ext>
            </a:extLst>
          </p:cNvPr>
          <p:cNvSpPr txBox="1"/>
          <p:nvPr/>
        </p:nvSpPr>
        <p:spPr>
          <a:xfrm>
            <a:off x="264160" y="1970881"/>
            <a:ext cx="3393440" cy="1938992"/>
          </a:xfrm>
          <a:prstGeom prst="rect">
            <a:avLst/>
          </a:prstGeom>
          <a:noFill/>
        </p:spPr>
        <p:txBody>
          <a:bodyPr wrap="square" rtlCol="0">
            <a:spAutoFit/>
          </a:bodyPr>
          <a:lstStyle/>
          <a:p>
            <a:r>
              <a:rPr lang="en-US" sz="2400" dirty="0"/>
              <a:t>Loses leaves in dry season</a:t>
            </a:r>
          </a:p>
          <a:p>
            <a:r>
              <a:rPr lang="en-US" sz="2400" dirty="0"/>
              <a:t>Green bark allows for photosynthesis without leaves </a:t>
            </a:r>
          </a:p>
        </p:txBody>
      </p:sp>
    </p:spTree>
    <p:extLst>
      <p:ext uri="{BB962C8B-B14F-4D97-AF65-F5344CB8AC3E}">
        <p14:creationId xmlns:p14="http://schemas.microsoft.com/office/powerpoint/2010/main" val="1469794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670E7-068B-B44A-98BD-DBCAC461D8B6}"/>
              </a:ext>
            </a:extLst>
          </p:cNvPr>
          <p:cNvSpPr>
            <a:spLocks noGrp="1"/>
          </p:cNvSpPr>
          <p:nvPr>
            <p:ph type="title"/>
          </p:nvPr>
        </p:nvSpPr>
        <p:spPr/>
        <p:txBody>
          <a:bodyPr/>
          <a:lstStyle/>
          <a:p>
            <a:r>
              <a:rPr lang="en-US" dirty="0">
                <a:latin typeface="dearJoe 5 CASUAL PRO" panose="02000000000000000000" pitchFamily="2" charset="0"/>
              </a:rPr>
              <a:t>Management in the </a:t>
            </a:r>
            <a:r>
              <a:rPr lang="en-US" dirty="0" err="1">
                <a:latin typeface="dearJoe 5 CASUAL PRO" panose="02000000000000000000" pitchFamily="2" charset="0"/>
              </a:rPr>
              <a:t>Sonaran</a:t>
            </a:r>
            <a:r>
              <a:rPr lang="en-US" dirty="0">
                <a:latin typeface="dearJoe 5 CASUAL PRO" panose="02000000000000000000" pitchFamily="2" charset="0"/>
              </a:rPr>
              <a:t> desert- Water conservation</a:t>
            </a:r>
          </a:p>
        </p:txBody>
      </p:sp>
      <p:pic>
        <p:nvPicPr>
          <p:cNvPr id="5" name="Content Placeholder 4">
            <a:hlinkClick r:id="rId2"/>
            <a:extLst>
              <a:ext uri="{FF2B5EF4-FFF2-40B4-BE49-F238E27FC236}">
                <a16:creationId xmlns:a16="http://schemas.microsoft.com/office/drawing/2014/main" id="{E3057166-6FC2-3B4B-B631-BD1DCFC20369}"/>
              </a:ext>
            </a:extLst>
          </p:cNvPr>
          <p:cNvPicPr>
            <a:picLocks noGrp="1" noChangeAspect="1"/>
          </p:cNvPicPr>
          <p:nvPr>
            <p:ph idx="1"/>
          </p:nvPr>
        </p:nvPicPr>
        <p:blipFill>
          <a:blip r:embed="rId3"/>
          <a:stretch>
            <a:fillRect/>
          </a:stretch>
        </p:blipFill>
        <p:spPr>
          <a:xfrm>
            <a:off x="590739" y="1927225"/>
            <a:ext cx="6702682" cy="4351338"/>
          </a:xfrm>
        </p:spPr>
      </p:pic>
      <p:sp>
        <p:nvSpPr>
          <p:cNvPr id="6" name="TextBox 5">
            <a:extLst>
              <a:ext uri="{FF2B5EF4-FFF2-40B4-BE49-F238E27FC236}">
                <a16:creationId xmlns:a16="http://schemas.microsoft.com/office/drawing/2014/main" id="{0B100112-BC2C-3F44-9B3A-DF97E6533CB9}"/>
              </a:ext>
            </a:extLst>
          </p:cNvPr>
          <p:cNvSpPr txBox="1"/>
          <p:nvPr/>
        </p:nvSpPr>
        <p:spPr>
          <a:xfrm>
            <a:off x="7680960" y="1690688"/>
            <a:ext cx="4267200" cy="3539430"/>
          </a:xfrm>
          <a:prstGeom prst="rect">
            <a:avLst/>
          </a:prstGeom>
          <a:noFill/>
        </p:spPr>
        <p:txBody>
          <a:bodyPr wrap="square" rtlCol="0">
            <a:spAutoFit/>
          </a:bodyPr>
          <a:lstStyle/>
          <a:p>
            <a:r>
              <a:rPr lang="en-US" sz="3200" b="1" dirty="0">
                <a:highlight>
                  <a:srgbClr val="FFFF00"/>
                </a:highlight>
              </a:rPr>
              <a:t>Xeriscaping</a:t>
            </a:r>
            <a:r>
              <a:rPr lang="en-US" sz="3200" dirty="0">
                <a:highlight>
                  <a:srgbClr val="FFFF00"/>
                </a:highlight>
              </a:rPr>
              <a:t> </a:t>
            </a:r>
            <a:r>
              <a:rPr lang="en-US" sz="3200" dirty="0"/>
              <a:t>is the process of landscaping or gardening that reduces or eliminates the need for supplemental water from irrigation.</a:t>
            </a:r>
          </a:p>
        </p:txBody>
      </p:sp>
    </p:spTree>
    <p:extLst>
      <p:ext uri="{BB962C8B-B14F-4D97-AF65-F5344CB8AC3E}">
        <p14:creationId xmlns:p14="http://schemas.microsoft.com/office/powerpoint/2010/main" val="333276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36A4-A4E0-D542-A9CB-779496D2E9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C720B9-1E31-034C-B557-20C6D72D981C}"/>
              </a:ext>
            </a:extLst>
          </p:cNvPr>
          <p:cNvSpPr>
            <a:spLocks noGrp="1"/>
          </p:cNvSpPr>
          <p:nvPr>
            <p:ph idx="1"/>
          </p:nvPr>
        </p:nvSpPr>
        <p:spPr/>
        <p:txBody>
          <a:bodyPr>
            <a:normAutofit/>
          </a:bodyPr>
          <a:lstStyle/>
          <a:p>
            <a:pPr marL="0" indent="0">
              <a:buNone/>
            </a:pPr>
            <a:r>
              <a:rPr lang="en-US" sz="4800" dirty="0"/>
              <a:t>For a named are of hot desert explain the characteristics of the ecosystem (7)</a:t>
            </a:r>
          </a:p>
        </p:txBody>
      </p:sp>
    </p:spTree>
    <p:extLst>
      <p:ext uri="{BB962C8B-B14F-4D97-AF65-F5344CB8AC3E}">
        <p14:creationId xmlns:p14="http://schemas.microsoft.com/office/powerpoint/2010/main" val="401445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36A4-A4E0-D542-A9CB-779496D2E9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C720B9-1E31-034C-B557-20C6D72D981C}"/>
              </a:ext>
            </a:extLst>
          </p:cNvPr>
          <p:cNvSpPr>
            <a:spLocks noGrp="1"/>
          </p:cNvSpPr>
          <p:nvPr>
            <p:ph idx="1"/>
          </p:nvPr>
        </p:nvSpPr>
        <p:spPr/>
        <p:txBody>
          <a:bodyPr>
            <a:normAutofit/>
          </a:bodyPr>
          <a:lstStyle/>
          <a:p>
            <a:pPr marL="0" indent="0">
              <a:buNone/>
            </a:pPr>
            <a:r>
              <a:rPr lang="en-US" sz="4800" dirty="0"/>
              <a:t>For a </a:t>
            </a:r>
            <a:r>
              <a:rPr lang="en-US" sz="4800" u="sng" dirty="0"/>
              <a:t>named area </a:t>
            </a:r>
            <a:r>
              <a:rPr lang="en-US" sz="4800" dirty="0"/>
              <a:t>of hot desert explain the characteristics of the ecosystem (7)</a:t>
            </a:r>
          </a:p>
        </p:txBody>
      </p:sp>
    </p:spTree>
    <p:extLst>
      <p:ext uri="{BB962C8B-B14F-4D97-AF65-F5344CB8AC3E}">
        <p14:creationId xmlns:p14="http://schemas.microsoft.com/office/powerpoint/2010/main" val="152010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9C5D-3A48-D04F-8E51-5E16B81529D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DCBE6E0-75F3-8742-B024-E953375F302E}"/>
              </a:ext>
            </a:extLst>
          </p:cNvPr>
          <p:cNvPicPr>
            <a:picLocks noGrp="1" noChangeAspect="1"/>
          </p:cNvPicPr>
          <p:nvPr>
            <p:ph idx="1"/>
          </p:nvPr>
        </p:nvPicPr>
        <p:blipFill>
          <a:blip r:embed="rId2"/>
          <a:stretch>
            <a:fillRect/>
          </a:stretch>
        </p:blipFill>
        <p:spPr>
          <a:xfrm>
            <a:off x="1658176" y="667384"/>
            <a:ext cx="8339263" cy="5897665"/>
          </a:xfrm>
        </p:spPr>
      </p:pic>
    </p:spTree>
    <p:extLst>
      <p:ext uri="{BB962C8B-B14F-4D97-AF65-F5344CB8AC3E}">
        <p14:creationId xmlns:p14="http://schemas.microsoft.com/office/powerpoint/2010/main" val="119247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545A-9D58-DB4B-8000-95897489ED43}"/>
              </a:ext>
            </a:extLst>
          </p:cNvPr>
          <p:cNvSpPr>
            <a:spLocks noGrp="1"/>
          </p:cNvSpPr>
          <p:nvPr>
            <p:ph type="title"/>
          </p:nvPr>
        </p:nvSpPr>
        <p:spPr>
          <a:xfrm>
            <a:off x="650449" y="4445251"/>
            <a:ext cx="10901471" cy="1350712"/>
          </a:xfrm>
          <a:prstGeom prst="ellipse">
            <a:avLst/>
          </a:prstGeom>
          <a:noFill/>
        </p:spPr>
        <p:txBody>
          <a:bodyPr vert="horz" lIns="91440" tIns="45720" rIns="91440" bIns="45720" rtlCol="0" anchor="b">
            <a:normAutofit/>
          </a:bodyPr>
          <a:lstStyle/>
          <a:p>
            <a:pPr algn="ctr"/>
            <a:r>
              <a:rPr lang="en-US" sz="4200" dirty="0">
                <a:latin typeface="dearJoe 5 CASUAL PRO" panose="02000000000000000000" pitchFamily="2" charset="0"/>
              </a:rPr>
              <a:t>Climate graph for Sonoran desert</a:t>
            </a:r>
          </a:p>
        </p:txBody>
      </p:sp>
      <p:sp>
        <p:nvSpPr>
          <p:cNvPr id="10" name="Content Placeholder 9">
            <a:extLst>
              <a:ext uri="{FF2B5EF4-FFF2-40B4-BE49-F238E27FC236}">
                <a16:creationId xmlns:a16="http://schemas.microsoft.com/office/drawing/2014/main" id="{572ABDE7-698A-434E-963A-20DC8D7EA26B}"/>
              </a:ext>
            </a:extLst>
          </p:cNvPr>
          <p:cNvSpPr>
            <a:spLocks noGrp="1"/>
          </p:cNvSpPr>
          <p:nvPr>
            <p:ph idx="1"/>
          </p:nvPr>
        </p:nvSpPr>
        <p:spPr>
          <a:xfrm>
            <a:off x="650449" y="5795963"/>
            <a:ext cx="10901471" cy="560388"/>
          </a:xfrm>
          <a:noFill/>
        </p:spPr>
        <p:txBody>
          <a:bodyPr vert="horz" lIns="91440" tIns="45720" rIns="91440" bIns="45720" rtlCol="0">
            <a:normAutofit/>
          </a:bodyPr>
          <a:lstStyle/>
          <a:p>
            <a:pPr marL="0" indent="0" algn="ctr">
              <a:buNone/>
            </a:pPr>
            <a:r>
              <a:rPr lang="en-US" sz="2400"/>
              <a:t>Example question:  Describe the climate of the Sonoran desert (4)</a:t>
            </a:r>
          </a:p>
        </p:txBody>
      </p:sp>
      <p:sp>
        <p:nvSpPr>
          <p:cNvPr id="18" name="Rounded Rectangle 18">
            <a:extLst>
              <a:ext uri="{FF2B5EF4-FFF2-40B4-BE49-F238E27FC236}">
                <a16:creationId xmlns:a16="http://schemas.microsoft.com/office/drawing/2014/main" id="{283A93BD-A469-4D4C-8A1F-5668AE975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8565" y="503573"/>
            <a:ext cx="7134870" cy="359940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8BA19AE-199B-9F42-947B-E74D434DE8B9}"/>
              </a:ext>
            </a:extLst>
          </p:cNvPr>
          <p:cNvPicPr>
            <a:picLocks noChangeAspect="1"/>
          </p:cNvPicPr>
          <p:nvPr/>
        </p:nvPicPr>
        <p:blipFill>
          <a:blip r:embed="rId2"/>
          <a:stretch>
            <a:fillRect/>
          </a:stretch>
        </p:blipFill>
        <p:spPr>
          <a:xfrm>
            <a:off x="2153920" y="105007"/>
            <a:ext cx="7924800" cy="4615483"/>
          </a:xfrm>
          <a:prstGeom prst="rect">
            <a:avLst/>
          </a:prstGeom>
        </p:spPr>
      </p:pic>
    </p:spTree>
    <p:extLst>
      <p:ext uri="{BB962C8B-B14F-4D97-AF65-F5344CB8AC3E}">
        <p14:creationId xmlns:p14="http://schemas.microsoft.com/office/powerpoint/2010/main" val="3765818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4C8E-B529-724B-8911-DD37C08E7F43}"/>
              </a:ext>
            </a:extLst>
          </p:cNvPr>
          <p:cNvSpPr>
            <a:spLocks noGrp="1"/>
          </p:cNvSpPr>
          <p:nvPr>
            <p:ph type="title"/>
          </p:nvPr>
        </p:nvSpPr>
        <p:spPr/>
        <p:txBody>
          <a:bodyPr/>
          <a:lstStyle/>
          <a:p>
            <a:r>
              <a:rPr lang="en-US" b="1" dirty="0">
                <a:latin typeface="dearJoe 5 CASUAL PRO" panose="02000000000000000000" pitchFamily="2" charset="0"/>
              </a:rPr>
              <a:t>The Sonoran Desert, Arizona, USA</a:t>
            </a:r>
            <a:br>
              <a:rPr lang="en-US" b="1" dirty="0"/>
            </a:br>
            <a:endParaRPr lang="en-US" dirty="0"/>
          </a:p>
        </p:txBody>
      </p:sp>
      <p:sp>
        <p:nvSpPr>
          <p:cNvPr id="3" name="Content Placeholder 2">
            <a:extLst>
              <a:ext uri="{FF2B5EF4-FFF2-40B4-BE49-F238E27FC236}">
                <a16:creationId xmlns:a16="http://schemas.microsoft.com/office/drawing/2014/main" id="{41733948-B27E-B84B-952B-82DB5181BA10}"/>
              </a:ext>
            </a:extLst>
          </p:cNvPr>
          <p:cNvSpPr>
            <a:spLocks noGrp="1"/>
          </p:cNvSpPr>
          <p:nvPr>
            <p:ph idx="1"/>
          </p:nvPr>
        </p:nvSpPr>
        <p:spPr>
          <a:xfrm>
            <a:off x="838200" y="1276985"/>
            <a:ext cx="10515600" cy="4667250"/>
          </a:xfrm>
        </p:spPr>
        <p:txBody>
          <a:bodyPr>
            <a:normAutofit fontScale="55000" lnSpcReduction="20000"/>
          </a:bodyPr>
          <a:lstStyle/>
          <a:p>
            <a:pPr marL="0" indent="0">
              <a:buNone/>
            </a:pPr>
            <a:r>
              <a:rPr lang="en-US" sz="3600" dirty="0"/>
              <a:t>The Sonoran Desert is one of North America's largest and hottest deserts. It is also one of the wettest, with over 300 mm of rain falling in some places. It is located in the south-west of the USA, straddling the lower states of Arizona and California and stretching south into Mexico. The Sonoran Desert is stunningly beautiful and is home to a great diversity of flora and fauna including the saguaro cactus. </a:t>
            </a:r>
            <a:br>
              <a:rPr lang="en-US" sz="3600" dirty="0"/>
            </a:br>
            <a:br>
              <a:rPr lang="en-US" sz="3600" dirty="0"/>
            </a:br>
            <a:r>
              <a:rPr lang="en-US" sz="3600" dirty="0"/>
              <a:t>The USA is able to respond differently to the challenges and opportunities of a desert environment compared with poorer countries such as India (Thar Desert) or the African desert bordering the Sahara Desert. Money enables many of the physical difficulties to be overcome.</a:t>
            </a:r>
            <a:br>
              <a:rPr lang="en-US" sz="3600" dirty="0"/>
            </a:br>
            <a:br>
              <a:rPr lang="en-US" sz="3600" dirty="0"/>
            </a:br>
            <a:r>
              <a:rPr lang="en-US" sz="3600" dirty="0"/>
              <a:t>The physical extremes of the climate can be overcome to some extent by using air conditioning for vehicles, houses, workplaces and shopping </a:t>
            </a:r>
            <a:r>
              <a:rPr lang="en-US" sz="3600" dirty="0" err="1"/>
              <a:t>centres</a:t>
            </a:r>
            <a:r>
              <a:rPr lang="en-US" sz="3600" dirty="0"/>
              <a:t>. With plentiful supplies of relatively cheap energy, this is perfectly possible in the USA.</a:t>
            </a:r>
            <a:br>
              <a:rPr lang="en-US" sz="3600" dirty="0"/>
            </a:br>
            <a:br>
              <a:rPr lang="en-US" sz="3600" dirty="0"/>
            </a:br>
            <a:r>
              <a:rPr lang="en-US" sz="3600" dirty="0"/>
              <a:t>Water can be relatively easily piped into the area for irrigating crops, to supply drinking water and for filling swimming pools and watering golf courses,</a:t>
            </a:r>
            <a:br>
              <a:rPr lang="en-US" sz="3600" dirty="0"/>
            </a:br>
            <a:br>
              <a:rPr lang="en-US" sz="3600" dirty="0"/>
            </a:br>
            <a:r>
              <a:rPr lang="en-US" sz="3600" dirty="0"/>
              <a:t>The clear, clean atmosphere and open spaces form an attraction to short-term holidaymakers and long-term migrants. A recent trend in the Sonoran desert has been retirement migration, where people decide to retire to newly built housing complexes with swimming pools and golf courses.</a:t>
            </a:r>
          </a:p>
          <a:p>
            <a:endParaRPr lang="en-US" dirty="0"/>
          </a:p>
        </p:txBody>
      </p:sp>
    </p:spTree>
    <p:extLst>
      <p:ext uri="{BB962C8B-B14F-4D97-AF65-F5344CB8AC3E}">
        <p14:creationId xmlns:p14="http://schemas.microsoft.com/office/powerpoint/2010/main" val="225755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6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51075B3A-E343-BD4D-B87F-B38E1976B544}"/>
              </a:ext>
            </a:extLst>
          </p:cNvPr>
          <p:cNvPicPr>
            <a:picLocks noGrp="1" noChangeAspect="1"/>
          </p:cNvPicPr>
          <p:nvPr>
            <p:ph idx="1"/>
          </p:nvPr>
        </p:nvPicPr>
        <p:blipFill rotWithShape="1">
          <a:blip r:embed="rId2"/>
          <a:srcRect t="881"/>
          <a:stretch/>
        </p:blipFill>
        <p:spPr>
          <a:xfrm>
            <a:off x="1143945" y="643467"/>
            <a:ext cx="9904109" cy="5571066"/>
          </a:xfrm>
          <a:prstGeom prst="rect">
            <a:avLst/>
          </a:prstGeom>
        </p:spPr>
      </p:pic>
      <p:sp>
        <p:nvSpPr>
          <p:cNvPr id="5" name="TextBox 4">
            <a:extLst>
              <a:ext uri="{FF2B5EF4-FFF2-40B4-BE49-F238E27FC236}">
                <a16:creationId xmlns:a16="http://schemas.microsoft.com/office/drawing/2014/main" id="{D9508550-D0BB-7441-9624-4BF553D2BD58}"/>
              </a:ext>
            </a:extLst>
          </p:cNvPr>
          <p:cNvSpPr txBox="1"/>
          <p:nvPr/>
        </p:nvSpPr>
        <p:spPr>
          <a:xfrm>
            <a:off x="6096000" y="975360"/>
            <a:ext cx="3291840" cy="1200329"/>
          </a:xfrm>
          <a:prstGeom prst="rect">
            <a:avLst/>
          </a:prstGeom>
          <a:solidFill>
            <a:srgbClr val="FFFF00"/>
          </a:solidFill>
        </p:spPr>
        <p:txBody>
          <a:bodyPr wrap="square" rtlCol="0">
            <a:spAutoFit/>
          </a:bodyPr>
          <a:lstStyle/>
          <a:p>
            <a:r>
              <a:rPr lang="en-US" sz="3600" dirty="0"/>
              <a:t>Describe the characteristics </a:t>
            </a:r>
          </a:p>
        </p:txBody>
      </p:sp>
    </p:spTree>
    <p:extLst>
      <p:ext uri="{BB962C8B-B14F-4D97-AF65-F5344CB8AC3E}">
        <p14:creationId xmlns:p14="http://schemas.microsoft.com/office/powerpoint/2010/main" val="50091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9B5BDF2-4F2C-6544-8B9F-8F1A9D7965AA}"/>
              </a:ext>
            </a:extLst>
          </p:cNvPr>
          <p:cNvPicPr>
            <a:picLocks noGrp="1" noChangeAspect="1"/>
          </p:cNvPicPr>
          <p:nvPr>
            <p:ph idx="1"/>
          </p:nvPr>
        </p:nvPicPr>
        <p:blipFill rotWithShape="1">
          <a:blip r:embed="rId2"/>
          <a:srcRect r="444"/>
          <a:stretch/>
        </p:blipFill>
        <p:spPr>
          <a:xfrm>
            <a:off x="20" y="10"/>
            <a:ext cx="12191980" cy="6857990"/>
          </a:xfrm>
          <a:prstGeom prst="rect">
            <a:avLst/>
          </a:prstGeom>
        </p:spPr>
      </p:pic>
    </p:spTree>
    <p:extLst>
      <p:ext uri="{BB962C8B-B14F-4D97-AF65-F5344CB8AC3E}">
        <p14:creationId xmlns:p14="http://schemas.microsoft.com/office/powerpoint/2010/main" val="3514233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2A24-38D7-4649-90EE-8AF5082276C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BA394F1-9856-B140-8BCE-644C4A0FA63A}"/>
              </a:ext>
            </a:extLst>
          </p:cNvPr>
          <p:cNvPicPr>
            <a:picLocks noGrp="1" noChangeAspect="1"/>
          </p:cNvPicPr>
          <p:nvPr>
            <p:ph idx="1"/>
          </p:nvPr>
        </p:nvPicPr>
        <p:blipFill>
          <a:blip r:embed="rId2"/>
          <a:stretch>
            <a:fillRect/>
          </a:stretch>
        </p:blipFill>
        <p:spPr>
          <a:xfrm rot="16200000">
            <a:off x="2799200" y="-1595873"/>
            <a:ext cx="6231614" cy="10153611"/>
          </a:xfrm>
        </p:spPr>
      </p:pic>
    </p:spTree>
    <p:extLst>
      <p:ext uri="{BB962C8B-B14F-4D97-AF65-F5344CB8AC3E}">
        <p14:creationId xmlns:p14="http://schemas.microsoft.com/office/powerpoint/2010/main" val="36904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8D6268-B37E-1743-85E4-B6A887F091D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Saguaro cactus</a:t>
            </a:r>
          </a:p>
        </p:txBody>
      </p:sp>
      <p:cxnSp>
        <p:nvCxnSpPr>
          <p:cNvPr id="21" name="Straight Connector 2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6" name="Content Placeholder 4">
            <a:extLst>
              <a:ext uri="{FF2B5EF4-FFF2-40B4-BE49-F238E27FC236}">
                <a16:creationId xmlns:a16="http://schemas.microsoft.com/office/drawing/2014/main" id="{7B7C30DA-22D0-F941-959E-C33398F1173A}"/>
              </a:ext>
            </a:extLst>
          </p:cNvPr>
          <p:cNvPicPr>
            <a:picLocks noGrp="1" noChangeAspect="1"/>
          </p:cNvPicPr>
          <p:nvPr>
            <p:ph idx="1"/>
          </p:nvPr>
        </p:nvPicPr>
        <p:blipFill>
          <a:blip r:embed="rId2"/>
          <a:stretch>
            <a:fillRect/>
          </a:stretch>
        </p:blipFill>
        <p:spPr>
          <a:xfrm>
            <a:off x="6086677" y="492573"/>
            <a:ext cx="4687834" cy="5880796"/>
          </a:xfrm>
          <a:prstGeom prst="rect">
            <a:avLst/>
          </a:prstGeom>
        </p:spPr>
      </p:pic>
    </p:spTree>
    <p:extLst>
      <p:ext uri="{BB962C8B-B14F-4D97-AF65-F5344CB8AC3E}">
        <p14:creationId xmlns:p14="http://schemas.microsoft.com/office/powerpoint/2010/main" val="525003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Words>
  <Application>Microsoft Macintosh PowerPoint</Application>
  <PresentationFormat>Widescreen</PresentationFormat>
  <Paragraphs>16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dearJoe 5 CASUAL PRO</vt:lpstr>
      <vt:lpstr>Office Theme</vt:lpstr>
      <vt:lpstr>The Sonoran Desert </vt:lpstr>
      <vt:lpstr>PowerPoint Presentation</vt:lpstr>
      <vt:lpstr>PowerPoint Presentation</vt:lpstr>
      <vt:lpstr>Climate graph for Sonoran desert</vt:lpstr>
      <vt:lpstr>The Sonoran Desert, Arizona, USA </vt:lpstr>
      <vt:lpstr>PowerPoint Presentation</vt:lpstr>
      <vt:lpstr>PowerPoint Presentation</vt:lpstr>
      <vt:lpstr>PowerPoint Presentation</vt:lpstr>
      <vt:lpstr>Saguaro cactus</vt:lpstr>
      <vt:lpstr>Prickly pear</vt:lpstr>
      <vt:lpstr>Palo verde </vt:lpstr>
      <vt:lpstr>Management in the Sonaran desert- Water conservation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Sonoran Desert </dc:title>
  <dc:creator>Anna Bennett</dc:creator>
  <cp:lastModifiedBy>Anna Bennett</cp:lastModifiedBy>
  <cp:revision>1</cp:revision>
  <dcterms:created xsi:type="dcterms:W3CDTF">2019-03-26T14:50:12Z</dcterms:created>
  <dcterms:modified xsi:type="dcterms:W3CDTF">2019-03-26T14:50:33Z</dcterms:modified>
</cp:coreProperties>
</file>