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8"/>
    <p:restoredTop sz="94611"/>
  </p:normalViewPr>
  <p:slideViewPr>
    <p:cSldViewPr snapToGrid="0" snapToObjects="1">
      <p:cViewPr varScale="1">
        <p:scale>
          <a:sx n="116" d="100"/>
          <a:sy n="116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5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1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3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9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4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4E6E4-4D4B-DE44-9B53-E3ABB149FA5E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5C36-D5D4-6544-AEFF-CAEDBC1AD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02038"/>
            <a:ext cx="9144000" cy="2387600"/>
          </a:xfrm>
        </p:spPr>
        <p:txBody>
          <a:bodyPr/>
          <a:lstStyle/>
          <a:p>
            <a:r>
              <a:rPr lang="en-US" dirty="0" smtClean="0"/>
              <a:t>Overview of visited sites in Katy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18" y="350930"/>
            <a:ext cx="2825581" cy="3515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8" y="-269226"/>
            <a:ext cx="6412832" cy="42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86" y="800491"/>
            <a:ext cx="4026923" cy="49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" y="786609"/>
            <a:ext cx="6360618" cy="464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4315" y="5082634"/>
            <a:ext cx="3222885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Katy this would be things such as garages or Walgreens </a:t>
            </a:r>
            <a:r>
              <a:rPr lang="en-US" dirty="0" err="1" smtClean="0"/>
              <a:t>etc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737837" y="4987159"/>
            <a:ext cx="1219999" cy="4186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7836" y="3765037"/>
            <a:ext cx="19279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HEB/ Whole Foods?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90920" y="4166064"/>
            <a:ext cx="1410159" cy="22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99415" y="2563477"/>
            <a:ext cx="13970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Old Town Katy? La </a:t>
            </a:r>
            <a:r>
              <a:rPr lang="en-US" dirty="0" err="1" smtClean="0"/>
              <a:t>Centerra</a:t>
            </a:r>
            <a:r>
              <a:rPr lang="en-US" dirty="0" smtClean="0"/>
              <a:t>?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22976" y="3123350"/>
            <a:ext cx="2286451" cy="1962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10896" y="1674868"/>
            <a:ext cx="20109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Katy Mills</a:t>
            </a: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580482" y="1880194"/>
            <a:ext cx="2157355" cy="1045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10615" y="584974"/>
            <a:ext cx="2225407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Historically, the ‘Downtown would have been Old Town Katy. Katy has now expended rapidly with many Master planned communities such as Cinco Ranch and so new ‘central areas’ such La </a:t>
            </a:r>
            <a:r>
              <a:rPr lang="en-US" dirty="0" err="1" smtClean="0"/>
              <a:t>Centerra</a:t>
            </a:r>
            <a:r>
              <a:rPr lang="en-US" dirty="0" smtClean="0"/>
              <a:t> have been constructed.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253236" y="2563477"/>
            <a:ext cx="906822" cy="4616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04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2" y="731342"/>
            <a:ext cx="7327891" cy="58273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51" y="1954903"/>
            <a:ext cx="2163727" cy="1358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51" y="379714"/>
            <a:ext cx="2627362" cy="1423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60" y="3339960"/>
            <a:ext cx="2181895" cy="145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76" y="4847994"/>
            <a:ext cx="1882079" cy="18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1: Grand </a:t>
            </a:r>
            <a:r>
              <a:rPr lang="en-US" dirty="0"/>
              <a:t>P</a:t>
            </a:r>
            <a:r>
              <a:rPr lang="en-US" dirty="0" smtClean="0"/>
              <a:t>arkway shopping </a:t>
            </a:r>
            <a:r>
              <a:rPr lang="en-US" dirty="0" err="1"/>
              <a:t>c</a:t>
            </a:r>
            <a:r>
              <a:rPr lang="en-US" dirty="0" err="1" smtClean="0"/>
              <a:t>entre</a:t>
            </a:r>
            <a:r>
              <a:rPr lang="en-US" dirty="0" smtClean="0"/>
              <a:t> (Whole Foods and HEB)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7" y="1690688"/>
            <a:ext cx="2521681" cy="33738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649" y="1690688"/>
            <a:ext cx="3639574" cy="256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19" y="1299119"/>
            <a:ext cx="2505543" cy="3350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50" y="4417929"/>
            <a:ext cx="3414771" cy="2330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2998" y="4534990"/>
            <a:ext cx="1843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Whole Foods: High End, Specialist supermarket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2650" y="1690688"/>
            <a:ext cx="375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Many Low order services (hair dressers, nails </a:t>
            </a:r>
            <a:r>
              <a:rPr lang="en-US" dirty="0" err="1" smtClean="0">
                <a:solidFill>
                  <a:srgbClr val="FFFF00"/>
                </a:solidFill>
              </a:rPr>
              <a:t>etc</a:t>
            </a:r>
            <a:r>
              <a:rPr lang="en-US" dirty="0" smtClean="0">
                <a:solidFill>
                  <a:srgbClr val="FFFF00"/>
                </a:solidFill>
              </a:rPr>
              <a:t>)- probably hoping to obtain some of the trade from HEB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2307" y="3668617"/>
            <a:ext cx="162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 cost hair cuts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248" y="3334144"/>
            <a:ext cx="188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HEB- large local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upermarket chain- ‘Plus’ means has more services such as toys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7234" y="4836405"/>
            <a:ext cx="4395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Wealthy catchment area- Cinco Ranch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 anchor supermarkets- many stores have located here because of </a:t>
            </a:r>
            <a:r>
              <a:rPr lang="en-US" dirty="0" err="1" smtClean="0"/>
              <a:t>these;Services</a:t>
            </a:r>
            <a:r>
              <a:rPr lang="en-US" dirty="0" smtClean="0"/>
              <a:t> i.e. banks, Nail salons and department style stores, world market, and low order restaurants </a:t>
            </a:r>
          </a:p>
        </p:txBody>
      </p:sp>
    </p:spTree>
    <p:extLst>
      <p:ext uri="{BB962C8B-B14F-4D97-AF65-F5344CB8AC3E}">
        <p14:creationId xmlns:p14="http://schemas.microsoft.com/office/powerpoint/2010/main" val="206848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2: La </a:t>
            </a:r>
            <a:r>
              <a:rPr lang="en-US" dirty="0" err="1" smtClean="0"/>
              <a:t>Centerra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51" y="149901"/>
            <a:ext cx="4611897" cy="33855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2" y="1296080"/>
            <a:ext cx="5433686" cy="2360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8" y="3656520"/>
            <a:ext cx="4072294" cy="3018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62" y="4003889"/>
            <a:ext cx="3276629" cy="2323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9639" y="3656520"/>
            <a:ext cx="3777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Created to meet the demographics of the area- wealthy with families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 range of restaurants, shops and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Landscaping such as lakes, village greens, and faux European architecture.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 range of activities held in the area to attract visitors such as family days and seasonal activities.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9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3: Katy Mills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7" y="4118055"/>
            <a:ext cx="3339164" cy="25043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46" y="47701"/>
            <a:ext cx="3683416" cy="2732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7" y="1413861"/>
            <a:ext cx="3699491" cy="267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35" y="3097444"/>
            <a:ext cx="3750662" cy="2775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13" y="385383"/>
            <a:ext cx="2700504" cy="1986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39462" y="3282846"/>
            <a:ext cx="3297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Mix of high end stores (but outlet)- mainly high order goods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Range of additional leisure activities such as playgrounds, amusements, cinemas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91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2" y="0"/>
            <a:ext cx="10515600" cy="1325563"/>
          </a:xfrm>
        </p:spPr>
        <p:txBody>
          <a:bodyPr/>
          <a:lstStyle/>
          <a:p>
            <a:r>
              <a:rPr lang="en-US" dirty="0" smtClean="0"/>
              <a:t>Site 4: Old Town Katy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1100028"/>
            <a:ext cx="4264338" cy="3007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38" y="1332702"/>
            <a:ext cx="2678627" cy="2009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03" y="365125"/>
            <a:ext cx="3619625" cy="2585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3912433"/>
            <a:ext cx="3953722" cy="2945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1725" y="3732551"/>
            <a:ext cx="6700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Original Downtown of the city when it was a distinct settlement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Commercial Hub of Katy with City Hall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Old town feel- tried to maintain that look with architecture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Large amount of antiques stores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Flooded during Harvey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Very much local, independent stores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2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304</Words>
  <Application>Microsoft Macintosh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Overview of visited sites in Katy</vt:lpstr>
      <vt:lpstr>PowerPoint Presentation</vt:lpstr>
      <vt:lpstr>PowerPoint Presentation</vt:lpstr>
      <vt:lpstr>Sites</vt:lpstr>
      <vt:lpstr>Site 1: Grand Parkway shopping centre (Whole Foods and HEB)</vt:lpstr>
      <vt:lpstr>Site 2: La Centerra</vt:lpstr>
      <vt:lpstr>Site 3: Katy Mills</vt:lpstr>
      <vt:lpstr>Site 4: Old Town Katy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sites in Katy</dc:title>
  <dc:creator>Anna Bennett</dc:creator>
  <cp:lastModifiedBy>Anna Bennett</cp:lastModifiedBy>
  <cp:revision>7</cp:revision>
  <dcterms:created xsi:type="dcterms:W3CDTF">2017-10-30T22:29:57Z</dcterms:created>
  <dcterms:modified xsi:type="dcterms:W3CDTF">2017-10-30T23:24:15Z</dcterms:modified>
</cp:coreProperties>
</file>