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0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14"/>
  </p:normalViewPr>
  <p:slideViewPr>
    <p:cSldViewPr snapToGrid="0" snapToObjects="1">
      <p:cViewPr varScale="1">
        <p:scale>
          <a:sx n="54" d="100"/>
          <a:sy n="54" d="100"/>
        </p:scale>
        <p:origin x="281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820-45B0-BC4D-B549-0122EEA162D8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D921-71A5-064C-80F4-17E9D2768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20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820-45B0-BC4D-B549-0122EEA162D8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D921-71A5-064C-80F4-17E9D2768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21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820-45B0-BC4D-B549-0122EEA162D8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D921-71A5-064C-80F4-17E9D2768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2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820-45B0-BC4D-B549-0122EEA162D8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D921-71A5-064C-80F4-17E9D2768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0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820-45B0-BC4D-B549-0122EEA162D8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D921-71A5-064C-80F4-17E9D2768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25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820-45B0-BC4D-B549-0122EEA162D8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D921-71A5-064C-80F4-17E9D2768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820-45B0-BC4D-B549-0122EEA162D8}" type="datetimeFigureOut">
              <a:rPr lang="en-US" smtClean="0"/>
              <a:t>12/4/19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D921-71A5-064C-80F4-17E9D2768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55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820-45B0-BC4D-B549-0122EEA162D8}" type="datetimeFigureOut">
              <a:rPr lang="en-US" smtClean="0"/>
              <a:t>12/4/19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D921-71A5-064C-80F4-17E9D2768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31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820-45B0-BC4D-B549-0122EEA162D8}" type="datetimeFigureOut">
              <a:rPr lang="en-US" smtClean="0"/>
              <a:t>12/4/19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D921-71A5-064C-80F4-17E9D2768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8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820-45B0-BC4D-B549-0122EEA162D8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D921-71A5-064C-80F4-17E9D2768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67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820-45B0-BC4D-B549-0122EEA162D8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D921-71A5-064C-80F4-17E9D2768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41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0D820-45B0-BC4D-B549-0122EEA162D8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8D921-71A5-064C-80F4-17E9D2768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4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35360" y="13461926"/>
            <a:ext cx="11521280" cy="22189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133" dirty="0"/>
              <a:t>Conclusion: The most important event/turning point (s) was ….</a:t>
            </a:r>
          </a:p>
          <a:p>
            <a:r>
              <a:rPr lang="en-GB" sz="2133" dirty="0"/>
              <a:t>Because  this led to ….</a:t>
            </a:r>
          </a:p>
          <a:p>
            <a:endParaRPr lang="en-GB" sz="2133" dirty="0"/>
          </a:p>
          <a:p>
            <a:endParaRPr lang="en-GB" sz="2133" dirty="0"/>
          </a:p>
        </p:txBody>
      </p:sp>
      <p:sp>
        <p:nvSpPr>
          <p:cNvPr id="6" name="Rectangle 5"/>
          <p:cNvSpPr/>
          <p:nvPr/>
        </p:nvSpPr>
        <p:spPr>
          <a:xfrm>
            <a:off x="373856" y="1002979"/>
            <a:ext cx="11521280" cy="16980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133" dirty="0"/>
              <a:t>Introduction:</a:t>
            </a:r>
          </a:p>
          <a:p>
            <a:endParaRPr lang="en-GB" sz="2133" dirty="0"/>
          </a:p>
          <a:p>
            <a:r>
              <a:rPr lang="en-GB" sz="2133" dirty="0"/>
              <a:t>In the story of power there were a number of important events/key turning points including….</a:t>
            </a:r>
          </a:p>
          <a:p>
            <a:endParaRPr lang="en-GB" sz="2133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73856" y="340468"/>
            <a:ext cx="11582400" cy="469385"/>
          </a:xfrm>
        </p:spPr>
        <p:txBody>
          <a:bodyPr>
            <a:noAutofit/>
          </a:bodyPr>
          <a:lstStyle/>
          <a:p>
            <a:pPr algn="l"/>
            <a:r>
              <a:rPr lang="en-GB" sz="2489" b="1" dirty="0">
                <a:latin typeface="+mn-lt"/>
              </a:rPr>
              <a:t>Silver – planning sheet - </a:t>
            </a:r>
            <a:r>
              <a:rPr lang="en-GB" sz="2489" b="1" dirty="0">
                <a:ea typeface="+mj-lt"/>
                <a:cs typeface="+mj-lt"/>
              </a:rPr>
              <a:t>What were the key turning points in the story of power?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35360" y="3263463"/>
          <a:ext cx="11393266" cy="9985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4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6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32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5058">
                <a:tc>
                  <a:txBody>
                    <a:bodyPr/>
                    <a:lstStyle/>
                    <a:p>
                      <a:endParaRPr lang="en-GB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62560" marR="162560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>
                          <a:solidFill>
                            <a:sysClr val="windowText" lastClr="000000"/>
                          </a:solidFill>
                        </a:rPr>
                        <a:t>Possible</a:t>
                      </a:r>
                      <a:r>
                        <a:rPr lang="en-GB" sz="2100" baseline="0" dirty="0">
                          <a:solidFill>
                            <a:sysClr val="windowText" lastClr="000000"/>
                          </a:solidFill>
                        </a:rPr>
                        <a:t> turning point 1</a:t>
                      </a:r>
                      <a:endParaRPr lang="en-GB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62560" marR="162560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>
                          <a:solidFill>
                            <a:sysClr val="windowText" lastClr="000000"/>
                          </a:solidFill>
                        </a:rPr>
                        <a:t>Possible</a:t>
                      </a:r>
                      <a:r>
                        <a:rPr lang="en-GB" sz="2100" baseline="0" dirty="0">
                          <a:solidFill>
                            <a:sysClr val="windowText" lastClr="000000"/>
                          </a:solidFill>
                        </a:rPr>
                        <a:t> turning point 2</a:t>
                      </a:r>
                      <a:endParaRPr lang="en-GB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62560" marR="162560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>
                          <a:solidFill>
                            <a:sysClr val="windowText" lastClr="000000"/>
                          </a:solidFill>
                        </a:rPr>
                        <a:t>Possible turning point 3</a:t>
                      </a:r>
                    </a:p>
                  </a:txBody>
                  <a:tcPr marL="162560" marR="162560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9700">
                <a:tc>
                  <a:txBody>
                    <a:bodyPr/>
                    <a:lstStyle/>
                    <a:p>
                      <a:r>
                        <a:rPr lang="en-GB" sz="2100" dirty="0">
                          <a:solidFill>
                            <a:sysClr val="windowText" lastClr="000000"/>
                          </a:solidFill>
                        </a:rPr>
                        <a:t>Point</a:t>
                      </a:r>
                    </a:p>
                  </a:txBody>
                  <a:tcPr marL="162560" marR="162560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turning point was…</a:t>
                      </a:r>
                      <a:endParaRPr lang="en-GB" sz="2100" dirty="0"/>
                    </a:p>
                    <a:p>
                      <a:endParaRPr lang="en-GB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62560" marR="162560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turning point was…</a:t>
                      </a:r>
                      <a:endParaRPr lang="en-GB" sz="2100" dirty="0"/>
                    </a:p>
                    <a:p>
                      <a:endParaRPr lang="en-GB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62560" marR="162560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turning point was…</a:t>
                      </a:r>
                      <a:endParaRPr lang="en-GB" sz="2100" dirty="0"/>
                    </a:p>
                    <a:p>
                      <a:endParaRPr lang="en-GB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62560" marR="162560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0176">
                <a:tc>
                  <a:txBody>
                    <a:bodyPr/>
                    <a:lstStyle/>
                    <a:p>
                      <a:r>
                        <a:rPr lang="en-GB" sz="2100" dirty="0">
                          <a:solidFill>
                            <a:sysClr val="windowText" lastClr="000000"/>
                          </a:solidFill>
                        </a:rPr>
                        <a:t>Evidence</a:t>
                      </a:r>
                    </a:p>
                  </a:txBody>
                  <a:tcPr marL="162560" marR="162560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happened was….</a:t>
                      </a:r>
                      <a:endParaRPr lang="en-GB" sz="2100" dirty="0"/>
                    </a:p>
                    <a:p>
                      <a:endParaRPr lang="en-GB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62560" marR="162560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happened was….</a:t>
                      </a:r>
                      <a:endParaRPr lang="en-GB" sz="2100" dirty="0"/>
                    </a:p>
                    <a:p>
                      <a:endParaRPr lang="en-GB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62560" marR="162560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happened was….</a:t>
                      </a:r>
                      <a:endParaRPr lang="en-GB" sz="2100" dirty="0"/>
                    </a:p>
                    <a:p>
                      <a:endParaRPr lang="en-GB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62560" marR="162560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0176">
                <a:tc>
                  <a:txBody>
                    <a:bodyPr/>
                    <a:lstStyle/>
                    <a:p>
                      <a:r>
                        <a:rPr lang="en-GB" sz="2100" dirty="0">
                          <a:solidFill>
                            <a:sysClr val="windowText" lastClr="000000"/>
                          </a:solidFill>
                        </a:rPr>
                        <a:t>explain</a:t>
                      </a:r>
                    </a:p>
                  </a:txBody>
                  <a:tcPr marL="162560" marR="162560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This was an important change because…</a:t>
                      </a:r>
                      <a:endParaRPr lang="en-GB" sz="2100" dirty="0"/>
                    </a:p>
                    <a:p>
                      <a:endParaRPr lang="en-GB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62560" marR="162560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This was an important change because…</a:t>
                      </a:r>
                      <a:endParaRPr lang="en-GB" sz="2100" dirty="0"/>
                    </a:p>
                    <a:p>
                      <a:endParaRPr lang="en-GB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62560" marR="162560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This was an important change because…</a:t>
                      </a:r>
                      <a:endParaRPr lang="en-GB" sz="2100" dirty="0"/>
                    </a:p>
                    <a:p>
                      <a:endParaRPr lang="en-GB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62560" marR="162560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497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119</Words>
  <Application>Microsoft Macintosh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Silver – planning sheet - What were the key turning points in the story of power?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Silver – planning sheet - What were the key turning points in the story of power?</dc:title>
  <dc:creator>Helen Morgan</dc:creator>
  <cp:lastModifiedBy>Helen Morgan</cp:lastModifiedBy>
  <cp:revision>1</cp:revision>
  <dcterms:created xsi:type="dcterms:W3CDTF">2019-12-04T22:15:24Z</dcterms:created>
  <dcterms:modified xsi:type="dcterms:W3CDTF">2019-12-04T22:19:00Z</dcterms:modified>
</cp:coreProperties>
</file>