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 varScale="1">
        <p:scale>
          <a:sx n="113" d="100"/>
          <a:sy n="113" d="100"/>
        </p:scale>
        <p:origin x="16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9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5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9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5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18C9-550B-7447-AA6A-0DE783215E19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2945B-46D5-014B-A10C-7D63719F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899AD6-C03C-C644-934A-5FA036C51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78" y="95955"/>
            <a:ext cx="7886700" cy="56056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would you do?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4E452B-D4A4-F846-8EDC-9FB34021F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528216"/>
              </p:ext>
            </p:extLst>
          </p:nvPr>
        </p:nvGraphicFramePr>
        <p:xfrm>
          <a:off x="186354" y="1196622"/>
          <a:ext cx="8771292" cy="5600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3764">
                  <a:extLst>
                    <a:ext uri="{9D8B030D-6E8A-4147-A177-3AD203B41FA5}">
                      <a16:colId xmlns:a16="http://schemas.microsoft.com/office/drawing/2014/main" val="3068340941"/>
                    </a:ext>
                  </a:extLst>
                </a:gridCol>
                <a:gridCol w="2923764">
                  <a:extLst>
                    <a:ext uri="{9D8B030D-6E8A-4147-A177-3AD203B41FA5}">
                      <a16:colId xmlns:a16="http://schemas.microsoft.com/office/drawing/2014/main" val="1714581725"/>
                    </a:ext>
                  </a:extLst>
                </a:gridCol>
                <a:gridCol w="2923764">
                  <a:extLst>
                    <a:ext uri="{9D8B030D-6E8A-4147-A177-3AD203B41FA5}">
                      <a16:colId xmlns:a16="http://schemas.microsoft.com/office/drawing/2014/main" val="3675140469"/>
                    </a:ext>
                  </a:extLst>
                </a:gridCol>
              </a:tblGrid>
              <a:tr h="376263">
                <a:tc>
                  <a:txBody>
                    <a:bodyPr/>
                    <a:lstStyle/>
                    <a:p>
                      <a:r>
                        <a:rPr lang="en-US" dirty="0"/>
                        <a:t>Action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833191"/>
                  </a:ext>
                </a:extLst>
              </a:tr>
              <a:tr h="7413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322616"/>
                  </a:ext>
                </a:extLst>
              </a:tr>
              <a:tr h="376263">
                <a:tc gridSpan="3">
                  <a:txBody>
                    <a:bodyPr/>
                    <a:lstStyle/>
                    <a:p>
                      <a:r>
                        <a:rPr lang="en-US" dirty="0"/>
                        <a:t>Why should they use this tactic?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366835"/>
                  </a:ext>
                </a:extLst>
              </a:tr>
              <a:tr h="13456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13187"/>
                  </a:ext>
                </a:extLst>
              </a:tr>
              <a:tr h="376263">
                <a:tc gridSpan="3">
                  <a:txBody>
                    <a:bodyPr/>
                    <a:lstStyle/>
                    <a:p>
                      <a:r>
                        <a:rPr lang="en-US" dirty="0"/>
                        <a:t>How would it work to achieve their objectives?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567706"/>
                  </a:ext>
                </a:extLst>
              </a:tr>
              <a:tr h="1181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696586"/>
                  </a:ext>
                </a:extLst>
              </a:tr>
              <a:tr h="400045">
                <a:tc gridSpan="3">
                  <a:txBody>
                    <a:bodyPr/>
                    <a:lstStyle/>
                    <a:p>
                      <a:r>
                        <a:rPr lang="en-US" dirty="0"/>
                        <a:t>What tactics should they avoid and why?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066378"/>
                  </a:ext>
                </a:extLst>
              </a:tr>
              <a:tr h="803066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5461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AE6038C-2FBF-9C47-ADB8-9FE705648E21}"/>
              </a:ext>
            </a:extLst>
          </p:cNvPr>
          <p:cNvSpPr txBox="1"/>
          <p:nvPr/>
        </p:nvSpPr>
        <p:spPr>
          <a:xfrm>
            <a:off x="203376" y="741904"/>
            <a:ext cx="7984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 the 3 scenarios – choose one and answer the questions below.</a:t>
            </a:r>
          </a:p>
        </p:txBody>
      </p:sp>
    </p:spTree>
    <p:extLst>
      <p:ext uri="{BB962C8B-B14F-4D97-AF65-F5344CB8AC3E}">
        <p14:creationId xmlns:p14="http://schemas.microsoft.com/office/powerpoint/2010/main" val="396320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48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would you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you do?</dc:title>
  <dc:creator>Helen Morgan</dc:creator>
  <cp:lastModifiedBy>Helen Morgan</cp:lastModifiedBy>
  <cp:revision>1</cp:revision>
  <dcterms:created xsi:type="dcterms:W3CDTF">2020-05-17T17:06:32Z</dcterms:created>
  <dcterms:modified xsi:type="dcterms:W3CDTF">2020-05-17T17:11:20Z</dcterms:modified>
</cp:coreProperties>
</file>