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0" r:id="rId3"/>
    <p:sldId id="283" r:id="rId4"/>
    <p:sldId id="262" r:id="rId5"/>
    <p:sldId id="284" r:id="rId6"/>
    <p:sldId id="285" r:id="rId7"/>
    <p:sldId id="286" r:id="rId8"/>
    <p:sldId id="287" r:id="rId9"/>
    <p:sldId id="279" r:id="rId10"/>
    <p:sldId id="296" r:id="rId11"/>
    <p:sldId id="295" r:id="rId12"/>
  </p:sldIdLst>
  <p:sldSz cx="7772400" cy="10058400"/>
  <p:notesSz cx="6858000" cy="9144000"/>
  <p:embeddedFontLst>
    <p:embeddedFont>
      <p:font typeface="Anton" pitchFamily="2" charset="7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earJoe 5 CASUAL PRO" panose="0200000000000000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E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B1F1F-0C16-4D35-98FB-A760EC822977}">
  <a:tblStyle styleId="{320B1F1F-0C16-4D35-98FB-A760EC8229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030"/>
  </p:normalViewPr>
  <p:slideViewPr>
    <p:cSldViewPr snapToGrid="0">
      <p:cViewPr varScale="1">
        <p:scale>
          <a:sx n="67" d="100"/>
          <a:sy n="67" d="100"/>
        </p:scale>
        <p:origin x="3208" y="1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bf6119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bf6119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5025" y="685800"/>
            <a:ext cx="264953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0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11F5-3F12-6243-BD98-F43C154DA836}" type="datetimeFigureOut">
              <a:rPr lang="en-US" smtClean="0"/>
              <a:t>11/22/20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389-CBE8-C846-ACEA-4C702D860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content/undp/en/home/sustainable-development-goals.html" TargetMode="External"/><Relationship Id="rId2" Type="http://schemas.openxmlformats.org/officeDocument/2006/relationships/hyperlink" Target="https://www.theguardian.com/global-development/ng-interactive/2020/jan/15/environment-inequality-hunger-which-global-problems-would-you-fix-first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hyperlink" Target="https://issuu.com/unpublications/docs/sdg_yak_en" TargetMode="External"/><Relationship Id="rId4" Type="http://schemas.openxmlformats.org/officeDocument/2006/relationships/hyperlink" Target="https://unstats.un.org/sdgs/report/2018/overview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time_continue=48&amp;v=RTRdtrsL9j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time_continue=2&amp;v=DdLqiTvFwJk&amp;feature=emb_log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global-development/ng-interactive/2020/jan/15/environment-inequality-hunger-which-global-problems-would-you-fix-firs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hyperlink" Target="https://issuu.com/unpublications/docs/sdg_yak_e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hyperlink" Target="https://www.theguardian.com/global-development/ng-interactive/2020/jan/15/environment-inequality-hunger-which-global-problems-would-you-fix-first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oals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jpeg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90450" y="1541975"/>
            <a:ext cx="6402600" cy="20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dirty="0">
                <a:latin typeface="Anton"/>
                <a:ea typeface="Anton"/>
                <a:cs typeface="Anton"/>
                <a:sym typeface="Anton"/>
              </a:rPr>
              <a:t>Year 9 Sustainable development Goals workbook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dirty="0"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A20D6-2C49-5546-941B-CC1DF0C3D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71" y="5156820"/>
            <a:ext cx="3707757" cy="25438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2720-1087-9642-99A7-88A45244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0B063-A598-9B4E-94AC-ACB1F3455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79110-9B90-BE4D-B216-596A66250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1990171"/>
            <a:ext cx="5796926" cy="388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2393-CD13-4644-B8CB-ECAB5827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resources that could help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47F2-4205-E647-8CC4-CF0D5B4A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Websites:</a:t>
            </a:r>
          </a:p>
          <a:p>
            <a:r>
              <a:rPr lang="en-US" dirty="0"/>
              <a:t> </a:t>
            </a:r>
            <a:r>
              <a:rPr lang="en-US" dirty="0">
                <a:hlinkClick r:id="rId2"/>
              </a:rPr>
              <a:t>https://www.theguardian.com/global-development/ng-interactive/2020/jan/15/environment-inequality-hunger-which-global-problems-would-you-fix-first</a:t>
            </a:r>
            <a:endParaRPr lang="en-US" dirty="0"/>
          </a:p>
          <a:p>
            <a:r>
              <a:rPr lang="en-US" dirty="0">
                <a:hlinkClick r:id="rId3"/>
              </a:rPr>
              <a:t>https://www.undp.org/content/undp/en/home/sustainable-development-goals.html</a:t>
            </a:r>
            <a:endParaRPr lang="en-US" dirty="0"/>
          </a:p>
          <a:p>
            <a:r>
              <a:rPr lang="en-US" dirty="0">
                <a:hlinkClick r:id="rId4"/>
              </a:rPr>
              <a:t>https://unstats.un.org/sdgs/report/2018/overview/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Virtual SDG book: </a:t>
            </a:r>
          </a:p>
          <a:p>
            <a:r>
              <a:rPr lang="en-US" dirty="0">
                <a:hlinkClick r:id="rId5"/>
              </a:rPr>
              <a:t>https://issuu.com/unpublications/docs/sdg_yak_en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673C3-1659-8A49-BB71-293A0D59A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258" y="5376456"/>
            <a:ext cx="2340790" cy="160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/>
        </p:nvSpPr>
        <p:spPr>
          <a:xfrm>
            <a:off x="316175" y="6600875"/>
            <a:ext cx="7241400" cy="30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888888"/>
              </a:solidFill>
              <a:highlight>
                <a:srgbClr val="FFFF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2A4B8-1C5C-E34B-B755-C36D906ECD78}"/>
              </a:ext>
            </a:extLst>
          </p:cNvPr>
          <p:cNvSpPr txBox="1"/>
          <p:nvPr/>
        </p:nvSpPr>
        <p:spPr>
          <a:xfrm>
            <a:off x="880533" y="660400"/>
            <a:ext cx="572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dearJoe 5 CASUAL PRO" panose="02000000000000000000" pitchFamily="2" charset="0"/>
              </a:rPr>
              <a:t>List what you think are the biggest problems in the world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68B6-A4F5-C14A-B8D4-C583BD2B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links for introduction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077FE-3BA4-304D-96C0-E2CBCCAE4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endParaRPr lang="en-US" dirty="0">
              <a:hlinkClick r:id="rId2"/>
            </a:endParaRPr>
          </a:p>
          <a:p>
            <a:pPr marL="114300" indent="0">
              <a:buNone/>
            </a:pPr>
            <a:r>
              <a:rPr lang="en-US" dirty="0">
                <a:hlinkClick r:id="rId2"/>
              </a:rPr>
              <a:t> https://www.youtube.com/watch?time_continue=48&amp;v=RTRdtrsL9jg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413BAD90-7E11-6D4E-BB24-9C396D6C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1990171"/>
            <a:ext cx="5107658" cy="2956789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3A00DD3A-60C4-0947-BE84-8BCC8FA37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33" y="5787811"/>
            <a:ext cx="5322220" cy="29567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DD9C47-E13E-314E-8764-01AEEC209F97}"/>
              </a:ext>
            </a:extLst>
          </p:cNvPr>
          <p:cNvSpPr/>
          <p:nvPr/>
        </p:nvSpPr>
        <p:spPr>
          <a:xfrm>
            <a:off x="579332" y="9062230"/>
            <a:ext cx="6227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https://www.youtube.com/watch?time_continue=2&amp;v=DdLqiTvFwJk&amp;feature=emb_logo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7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5CE9-9267-0C4B-8096-AC356ABD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1BDC3-F063-2646-865F-652DFF1D6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76D7F-4F31-304E-8C5E-B97688852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01870" y="3139559"/>
            <a:ext cx="9881071" cy="36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4E35-B278-8241-BE42-0221074C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C1A21-6A2F-C74F-A738-918AAF5E7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FFE9B-C08E-EC47-B734-24EFC7B23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57" y="660400"/>
            <a:ext cx="608308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5C394-D7AC-CD40-BC86-575C44CD3FC6}"/>
              </a:ext>
            </a:extLst>
          </p:cNvPr>
          <p:cNvSpPr txBox="1"/>
          <p:nvPr/>
        </p:nvSpPr>
        <p:spPr>
          <a:xfrm>
            <a:off x="2421466" y="7643674"/>
            <a:ext cx="2686050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You can do this online </a:t>
            </a:r>
            <a:r>
              <a:rPr lang="en-US" sz="3600" dirty="0">
                <a:hlinkClick r:id="rId3"/>
              </a:rPr>
              <a:t>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659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DE10-F755-4A4E-A3AD-E2F9E7B2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Rank the importance of the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935E7-4AA6-1E4E-87CF-A40777133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AA8456D-490B-D348-BFC2-D7AAF49FCEA9}"/>
              </a:ext>
            </a:extLst>
          </p:cNvPr>
          <p:cNvSpPr/>
          <p:nvPr/>
        </p:nvSpPr>
        <p:spPr>
          <a:xfrm>
            <a:off x="2629551" y="2196287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6D6EAEF-8B1A-7743-901C-F1FCB507B367}"/>
              </a:ext>
            </a:extLst>
          </p:cNvPr>
          <p:cNvSpPr/>
          <p:nvPr/>
        </p:nvSpPr>
        <p:spPr>
          <a:xfrm>
            <a:off x="2576309" y="3668753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A5E7563-4227-7F4B-A44F-5C422DE08E6F}"/>
              </a:ext>
            </a:extLst>
          </p:cNvPr>
          <p:cNvSpPr/>
          <p:nvPr/>
        </p:nvSpPr>
        <p:spPr>
          <a:xfrm>
            <a:off x="4686950" y="3633128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2892456-AC1B-D449-97B0-ADA0CDFDE81F}"/>
              </a:ext>
            </a:extLst>
          </p:cNvPr>
          <p:cNvSpPr/>
          <p:nvPr/>
        </p:nvSpPr>
        <p:spPr>
          <a:xfrm>
            <a:off x="465668" y="3668753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5C90847-CE54-4E48-AACF-7032C2860343}"/>
              </a:ext>
            </a:extLst>
          </p:cNvPr>
          <p:cNvSpPr/>
          <p:nvPr/>
        </p:nvSpPr>
        <p:spPr>
          <a:xfrm>
            <a:off x="6076006" y="5147026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4076D5D-533C-ED45-B85E-A7F1EDD78DB0}"/>
              </a:ext>
            </a:extLst>
          </p:cNvPr>
          <p:cNvSpPr/>
          <p:nvPr/>
        </p:nvSpPr>
        <p:spPr>
          <a:xfrm>
            <a:off x="4188557" y="5234014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DCE87224-6691-B046-B574-1C21ED654C81}"/>
              </a:ext>
            </a:extLst>
          </p:cNvPr>
          <p:cNvSpPr/>
          <p:nvPr/>
        </p:nvSpPr>
        <p:spPr>
          <a:xfrm>
            <a:off x="2122416" y="5255994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2355C824-EA80-1F45-A364-82CA45CB50CA}"/>
              </a:ext>
            </a:extLst>
          </p:cNvPr>
          <p:cNvSpPr/>
          <p:nvPr/>
        </p:nvSpPr>
        <p:spPr>
          <a:xfrm>
            <a:off x="56275" y="5299289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205902B-21E8-6B40-9243-6E890F9A96C2}"/>
              </a:ext>
            </a:extLst>
          </p:cNvPr>
          <p:cNvSpPr/>
          <p:nvPr/>
        </p:nvSpPr>
        <p:spPr>
          <a:xfrm>
            <a:off x="3061006" y="6728460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EC03989-78FD-944D-BD11-47CC65DCE779}"/>
              </a:ext>
            </a:extLst>
          </p:cNvPr>
          <p:cNvSpPr/>
          <p:nvPr/>
        </p:nvSpPr>
        <p:spPr>
          <a:xfrm>
            <a:off x="984576" y="6714673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41CECCD-CBD9-A442-9093-AC3E7C76888C}"/>
              </a:ext>
            </a:extLst>
          </p:cNvPr>
          <p:cNvSpPr/>
          <p:nvPr/>
        </p:nvSpPr>
        <p:spPr>
          <a:xfrm>
            <a:off x="5196091" y="6645700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5D581C9-5537-434D-AE09-D82E0A41191D}"/>
              </a:ext>
            </a:extLst>
          </p:cNvPr>
          <p:cNvSpPr/>
          <p:nvPr/>
        </p:nvSpPr>
        <p:spPr>
          <a:xfrm>
            <a:off x="2057401" y="8236988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E05A1E96-7642-144A-A5BB-25C3EB0EF99C}"/>
              </a:ext>
            </a:extLst>
          </p:cNvPr>
          <p:cNvSpPr/>
          <p:nvPr/>
        </p:nvSpPr>
        <p:spPr>
          <a:xfrm>
            <a:off x="4168041" y="8246586"/>
            <a:ext cx="1591733" cy="115146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958033-4249-4B4B-8FA3-E1F68FD0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34091" y="287313"/>
            <a:ext cx="1484056" cy="14191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3409CC-6711-2648-A244-491204C46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6139" y="2076162"/>
            <a:ext cx="1420824" cy="13383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491DA1-009C-CC47-B9EE-13C95B81F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02475" y="3727189"/>
            <a:ext cx="1420823" cy="13440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131F84-5418-AE4E-B802-09471207C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94785" y="5443433"/>
            <a:ext cx="1420823" cy="13624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EAAA4-F987-1C42-A66D-8227C8201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02878" y="7100157"/>
            <a:ext cx="1428916" cy="14191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62AE48-0D6B-4141-883D-38B63C72A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328373" y="8735443"/>
            <a:ext cx="1469813" cy="14191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56926A-1874-6F44-B72D-416526AC2B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84617" y="823835"/>
            <a:ext cx="1391782" cy="13724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D8BACB-65F9-7D4D-A228-ABCE28609A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210461" y="2809761"/>
            <a:ext cx="1524387" cy="14714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E616D7-73A1-7C4E-835B-036032AEB3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20391" y="4608371"/>
            <a:ext cx="1506736" cy="14865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EFD7E1-7A3D-1741-A7BB-F7259C83B5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155922" y="6805866"/>
            <a:ext cx="1420409" cy="13624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F97759-E06B-EE49-A376-FED1241E3B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4866" y="212447"/>
            <a:ext cx="1380963" cy="13156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C2C7E5D-FD54-514B-BC54-4CD7D09943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5684" y="1885016"/>
            <a:ext cx="1529471" cy="15294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15E8AA0-9265-3444-B01D-C7C513FE09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91772" y="3780070"/>
            <a:ext cx="1571557" cy="157155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6C061BA-83A5-5F4C-B119-D4F1E84DD3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51755" y="5717210"/>
            <a:ext cx="1603413" cy="15715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C4D731D-6F28-7E4B-B847-8CDB0D73C1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58564" y="7526528"/>
            <a:ext cx="1636588" cy="15715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7767D9E-0FB4-3F46-A8B4-89B2C841B2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17804" y="1603314"/>
            <a:ext cx="1469445" cy="143945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2577DFF-FE08-1D4F-A004-18AB9B0067A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87362" y="3628328"/>
            <a:ext cx="1469446" cy="140087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55FDA4E-313B-E948-8D1E-92F07758A0F9}"/>
              </a:ext>
            </a:extLst>
          </p:cNvPr>
          <p:cNvSpPr txBox="1"/>
          <p:nvPr/>
        </p:nvSpPr>
        <p:spPr>
          <a:xfrm>
            <a:off x="4984423" y="2323042"/>
            <a:ext cx="180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important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085EBD5-D2ED-8F49-B01C-3E6BB338BF10}"/>
              </a:ext>
            </a:extLst>
          </p:cNvPr>
          <p:cNvSpPr txBox="1"/>
          <p:nvPr/>
        </p:nvSpPr>
        <p:spPr>
          <a:xfrm>
            <a:off x="6108696" y="8822319"/>
            <a:ext cx="180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important  important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BAC222-0C33-6A49-8E82-0059AC3E750B}"/>
              </a:ext>
            </a:extLst>
          </p:cNvPr>
          <p:cNvSpPr txBox="1"/>
          <p:nvPr/>
        </p:nvSpPr>
        <p:spPr>
          <a:xfrm>
            <a:off x="4881577" y="612847"/>
            <a:ext cx="2854065" cy="1415772"/>
          </a:xfrm>
          <a:prstGeom prst="rect">
            <a:avLst/>
          </a:prstGeom>
          <a:solidFill>
            <a:srgbClr val="73E5E8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To help you with deciding which goal is most important use the comic strip resources and this website: </a:t>
            </a:r>
            <a:r>
              <a:rPr lang="en-US" sz="900" dirty="0">
                <a:hlinkClick r:id="rId19"/>
              </a:rPr>
              <a:t>https://www.theguardian.com/global-development/ng-interactive/2020/jan/15/environment-inequality-hunger-which-global-problems-would-you-fix-first</a:t>
            </a:r>
            <a:endParaRPr lang="en-US" sz="900" dirty="0"/>
          </a:p>
          <a:p>
            <a:r>
              <a:rPr lang="en-US" sz="900" dirty="0"/>
              <a:t>And this virtual book: </a:t>
            </a:r>
            <a:r>
              <a:rPr lang="en-US" sz="900" dirty="0">
                <a:hlinkClick r:id="rId20"/>
              </a:rPr>
              <a:t>https://issuu.com/unpublications/docs/sdg_yak_en</a:t>
            </a:r>
            <a:endParaRPr lang="en-US" sz="900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5128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40DC-8049-C140-AB64-3717F2F1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goal I have picked as the most important and why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E31CE-00E7-7C46-A5CC-C196EDC14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Justify here: </a:t>
            </a:r>
          </a:p>
        </p:txBody>
      </p:sp>
    </p:spTree>
    <p:extLst>
      <p:ext uri="{BB962C8B-B14F-4D97-AF65-F5344CB8AC3E}">
        <p14:creationId xmlns:p14="http://schemas.microsoft.com/office/powerpoint/2010/main" val="154932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71B8-5A94-6944-84F7-4526A4DB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1953-588B-214C-9B23-9F31DAB1E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6898D53-8C3A-B54D-B25D-22F6FF71C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6400" y="2253729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30C8E-45A0-BD42-B8DD-603F392D1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6400" y="2710929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WordPictureWatermark4444361" descr="MDG 2015">
            <a:extLst>
              <a:ext uri="{FF2B5EF4-FFF2-40B4-BE49-F238E27FC236}">
                <a16:creationId xmlns:a16="http://schemas.microsoft.com/office/drawing/2014/main" id="{6FB8668A-CB64-C543-A024-F91CFC6E8695}"/>
              </a:ext>
            </a:extLst>
          </p:cNvPr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475700" y="2832204"/>
            <a:ext cx="15067537" cy="8116138"/>
          </a:xfrm>
          <a:prstGeom prst="rect">
            <a:avLst/>
          </a:prstGeom>
          <a:noFill/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EECF760-CF8C-7746-9BFF-E2C80CD69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418395"/>
              </p:ext>
            </p:extLst>
          </p:nvPr>
        </p:nvGraphicFramePr>
        <p:xfrm>
          <a:off x="436980" y="176479"/>
          <a:ext cx="2949687" cy="224113"/>
        </p:xfrm>
        <a:graphic>
          <a:graphicData uri="http://schemas.openxmlformats.org/drawingml/2006/table">
            <a:tbl>
              <a:tblPr firstRow="1" firstCol="1" bandRow="1">
                <a:tableStyleId>{320B1F1F-0C16-4D35-98FB-A760EC822977}</a:tableStyleId>
              </a:tblPr>
              <a:tblGrid>
                <a:gridCol w="2949687">
                  <a:extLst>
                    <a:ext uri="{9D8B030D-6E8A-4147-A177-3AD203B41FA5}">
                      <a16:colId xmlns:a16="http://schemas.microsoft.com/office/drawing/2014/main" val="1606616814"/>
                    </a:ext>
                  </a:extLst>
                </a:gridCol>
              </a:tblGrid>
              <a:tr h="2241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spc="75" dirty="0">
                          <a:effectLst/>
                        </a:rPr>
                        <a:t>**Your Name** Supports Goal **</a:t>
                      </a:r>
                      <a:endParaRPr lang="en-US" sz="800" spc="75" dirty="0">
                        <a:solidFill>
                          <a:srgbClr val="5A5A5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29" marR="51829" marT="0" marB="0"/>
                </a:tc>
                <a:extLst>
                  <a:ext uri="{0D108BD9-81ED-4DB2-BD59-A6C34878D82A}">
                    <a16:rowId xmlns:a16="http://schemas.microsoft.com/office/drawing/2014/main" val="2886735465"/>
                  </a:ext>
                </a:extLst>
              </a:tr>
            </a:tbl>
          </a:graphicData>
        </a:graphic>
      </p:graphicFrame>
      <p:sp>
        <p:nvSpPr>
          <p:cNvPr id="10" name="Text Box 1">
            <a:extLst>
              <a:ext uri="{FF2B5EF4-FFF2-40B4-BE49-F238E27FC236}">
                <a16:creationId xmlns:a16="http://schemas.microsoft.com/office/drawing/2014/main" id="{0469DDE9-7437-8D42-A14C-39C7430FE271}"/>
              </a:ext>
            </a:extLst>
          </p:cNvPr>
          <p:cNvSpPr txBox="1"/>
          <p:nvPr/>
        </p:nvSpPr>
        <p:spPr>
          <a:xfrm>
            <a:off x="3972899" y="88498"/>
            <a:ext cx="3697397" cy="307243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Your photo – with  caption.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6C8774BB-038A-A946-9AAE-69A7B2E85905}"/>
              </a:ext>
            </a:extLst>
          </p:cNvPr>
          <p:cNvSpPr txBox="1"/>
          <p:nvPr/>
        </p:nvSpPr>
        <p:spPr>
          <a:xfrm>
            <a:off x="596900" y="3451441"/>
            <a:ext cx="6578600" cy="60745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What has been done since 2000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100">
                <a:solidFill>
                  <a:srgbClr val="7030A0"/>
                </a:solidFill>
                <a:effectLst/>
                <a:latin typeface="Stencil Std"/>
                <a:ea typeface="Calibri" panose="020F0502020204030204" pitchFamily="34" charset="0"/>
                <a:cs typeface="Times New Roman" panose="02020603050405020304" pitchFamily="18" charset="0"/>
              </a:rPr>
              <a:t>What is there to do by the time I’m **enter age in 2030 here**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2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012C-46AE-6344-9E09-36A74C2C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55" y="295888"/>
            <a:ext cx="7242600" cy="1119900"/>
          </a:xfrm>
        </p:spPr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Balloon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8243D-2F0F-324D-A15F-63289B5E3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45" y="1836644"/>
            <a:ext cx="7242600" cy="66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A22CA5-A683-D449-8FC8-4888A13E0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1287"/>
            <a:ext cx="5096544" cy="4371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3BAB3D-28EC-6B47-8EBC-3AF580F2F19F}"/>
              </a:ext>
            </a:extLst>
          </p:cNvPr>
          <p:cNvSpPr txBox="1"/>
          <p:nvPr/>
        </p:nvSpPr>
        <p:spPr>
          <a:xfrm>
            <a:off x="264855" y="1413346"/>
            <a:ext cx="7507545" cy="371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You are going to have a 'hot air balloon' style debate. A hot-air balloon debate is a debate in which a number of speakers attempt to win the approval of an audience. The audience is invited to imagine that the speakers are flying in a hot-air balloon which is sinking and that someone must be thrown out if everyone is not to die.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Each speaker has to make the case why they should not be thrown out of the balloon to save the remainder.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In this case the debate is about which of the SGGs is the most important.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You will represent one of the SDGs. You will write an oral presentation explaining why your goal is the most important and therefore why it should be sorted out first.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1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b="1" dirty="0"/>
              <a:t>Your presentation should complete the following sentences: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I am representing ...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My SDG is about ...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The reasons why this goal is so important are…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My SDG links has links with goals ? ? because….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The progress towards my goal so far is…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Work that needs to be done includes…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We will know that my SDG is complete when ...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My SDG should be dealt with first because ...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>
                <a:hlinkClick r:id="rId3"/>
              </a:rPr>
              <a:t>https://www.globalgoals.org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1270D4-CEE2-C548-900B-4E918F32B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632" y="6435277"/>
            <a:ext cx="2560718" cy="256071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2D2572C-C90C-7044-88E7-FD58402F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93" y="7047931"/>
            <a:ext cx="1191196" cy="139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9302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508</Words>
  <Application>Microsoft Macintosh PowerPoint</Application>
  <PresentationFormat>Custom</PresentationFormat>
  <Paragraphs>63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dearJoe 5 CASUAL PRO</vt:lpstr>
      <vt:lpstr>Calibri</vt:lpstr>
      <vt:lpstr>Arial</vt:lpstr>
      <vt:lpstr>Stencil Std</vt:lpstr>
      <vt:lpstr>Anton</vt:lpstr>
      <vt:lpstr>Simple Light</vt:lpstr>
      <vt:lpstr>PowerPoint Presentation</vt:lpstr>
      <vt:lpstr>PowerPoint Presentation</vt:lpstr>
      <vt:lpstr>Video links for introduction </vt:lpstr>
      <vt:lpstr>PowerPoint Presentation</vt:lpstr>
      <vt:lpstr>PowerPoint Presentation</vt:lpstr>
      <vt:lpstr>Rank the importance of the goals</vt:lpstr>
      <vt:lpstr>Which goal I have picked as the most important and why </vt:lpstr>
      <vt:lpstr>PowerPoint Presentation</vt:lpstr>
      <vt:lpstr>Balloon debate</vt:lpstr>
      <vt:lpstr>Reflection </vt:lpstr>
      <vt:lpstr>Some resources that could help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Bennett</cp:lastModifiedBy>
  <cp:revision>19</cp:revision>
  <dcterms:modified xsi:type="dcterms:W3CDTF">2020-11-22T19:23:01Z</dcterms:modified>
</cp:coreProperties>
</file>