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58" r:id="rId8"/>
    <p:sldId id="257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3DC"/>
    <a:srgbClr val="FF1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4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1A998-3574-274D-A8F3-EAC9EC377CD2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63CF-70C2-1E40-9554-F39B52999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Yla6q3is6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pOKkRIyg7E" TargetMode="External"/><Relationship Id="rId2" Type="http://schemas.openxmlformats.org/officeDocument/2006/relationships/hyperlink" Target="https://youtu.be/bYv6V5EJAK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520" y="0"/>
            <a:ext cx="7905479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500" dirty="0">
                <a:latin typeface="Comic Sans MS"/>
                <a:cs typeface="Comic Sans MS"/>
              </a:rPr>
              <a:t>LO: Reviewing plate Tectonics and Volcanoes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46" y="0"/>
            <a:ext cx="1240367" cy="215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0425"/>
            <a:ext cx="1256998" cy="12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87423"/>
            <a:ext cx="1240367" cy="18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47974"/>
            <a:ext cx="1229530" cy="183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29530" y="1477328"/>
            <a:ext cx="7887001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118" y="2458391"/>
            <a:ext cx="6481823" cy="3118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0-04 at 11.05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39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0833" y="761993"/>
            <a:ext cx="24637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Outline reasons why people live near volcanoes.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7830" y="931333"/>
            <a:ext cx="27093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What are the effects of volcanoes?</a:t>
            </a:r>
          </a:p>
        </p:txBody>
      </p:sp>
      <p:sp>
        <p:nvSpPr>
          <p:cNvPr id="11" name="TextBox 10"/>
          <p:cNvSpPr txBox="1"/>
          <p:nvPr/>
        </p:nvSpPr>
        <p:spPr>
          <a:xfrm rot="1221425">
            <a:off x="593777" y="2914406"/>
            <a:ext cx="33821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Name as many types of Volcanoes as you can?</a:t>
            </a:r>
          </a:p>
        </p:txBody>
      </p:sp>
      <p:sp>
        <p:nvSpPr>
          <p:cNvPr id="13" name="TextBox 12"/>
          <p:cNvSpPr txBox="1"/>
          <p:nvPr/>
        </p:nvSpPr>
        <p:spPr>
          <a:xfrm rot="1194552">
            <a:off x="4658246" y="4410566"/>
            <a:ext cx="3149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Describe the types of volcanoes there are and give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74F61-7E4C-374A-9D26-EB0BFA5A2096}"/>
              </a:ext>
            </a:extLst>
          </p:cNvPr>
          <p:cNvSpPr txBox="1"/>
          <p:nvPr/>
        </p:nvSpPr>
        <p:spPr>
          <a:xfrm rot="20567473">
            <a:off x="5502699" y="2587950"/>
            <a:ext cx="2954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What type of Plate Boundaries cause Volcanoes?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5642F-B2BE-7446-A421-DB64B20C63E6}"/>
              </a:ext>
            </a:extLst>
          </p:cNvPr>
          <p:cNvSpPr txBox="1"/>
          <p:nvPr/>
        </p:nvSpPr>
        <p:spPr>
          <a:xfrm rot="19771774">
            <a:off x="1926690" y="4378390"/>
            <a:ext cx="2984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What are hot spots and super volcanoes?.</a:t>
            </a:r>
          </a:p>
        </p:txBody>
      </p:sp>
    </p:spTree>
    <p:extLst>
      <p:ext uri="{BB962C8B-B14F-4D97-AF65-F5344CB8AC3E}">
        <p14:creationId xmlns:p14="http://schemas.microsoft.com/office/powerpoint/2010/main" val="15955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B1D3-F1A7-5540-81E7-916F064F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60DA08-1BF1-DF4E-8763-526E54F24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9658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76D530-0829-BA46-977F-5CEB9EDF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47" y="2060293"/>
            <a:ext cx="4599680" cy="4645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3722A-249F-8243-A8A0-75506192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421" y="1716754"/>
            <a:ext cx="2916821" cy="49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BD5B-32A8-774D-A02C-8D810EDA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9004AD-B498-DB44-A073-A8125AEED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1" y="381191"/>
            <a:ext cx="4140200" cy="127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6E7C4-B198-2446-B5BD-025DA0BF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77255"/>
            <a:ext cx="4368800" cy="1257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40C24-E90B-5B45-86B2-4EBFBF983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1" y="1657797"/>
            <a:ext cx="4203700" cy="2273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C7A5AE-9B0E-5046-B226-2B8D88A6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1651191"/>
            <a:ext cx="4394200" cy="2260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3F4FFA-F675-6549-AE3B-464E3DD25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01" y="4317809"/>
            <a:ext cx="4178300" cy="177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537131-390F-114A-AB64-860C02381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317809"/>
            <a:ext cx="43688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1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33E9-4013-1F41-AC8B-7B0417AB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02" y="274638"/>
            <a:ext cx="41673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Volcanoes in the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858A9-CDAF-F44D-8FF4-46106035A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BFCB2-BEA4-0F4D-A6E2-32E379709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062202" cy="60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BB80-86FA-8C46-8918-29E48F3F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47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happened at Mount Saint Helens?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7326-665C-9A44-8CBF-BC3DB7338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https://youtu.be/VNGUdObDoLk</a:t>
            </a: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/>
              <a:t>Watch the Video and take notes on what happened.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https://youtu.be/AYla6q3is6w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11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3273-3B38-EF47-9C83-EB978E08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hot spots and super volcanoes?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51EC-873F-0A46-A691-DDAE6D046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https://youtu.be/bYv6V5EJAKc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https://youtu.be/CpOKkRIyg7E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22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  <a:cs typeface="Comic Sans MS"/>
              </a:rPr>
              <a:t>You are going to select a question and try to answer it.</a:t>
            </a:r>
          </a:p>
        </p:txBody>
      </p:sp>
      <p:pic>
        <p:nvPicPr>
          <p:cNvPr id="4" name="Picture 3" descr="Screen shot 2014-10-04 at 11.05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8" y="1631526"/>
            <a:ext cx="5013682" cy="4909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7474" y="1631526"/>
            <a:ext cx="3489158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Choose a </a:t>
            </a:r>
            <a:r>
              <a:rPr lang="en-US" sz="2500" dirty="0" err="1">
                <a:latin typeface="Comic Sans MS"/>
                <a:cs typeface="Comic Sans MS"/>
              </a:rPr>
              <a:t>colour</a:t>
            </a:r>
            <a:r>
              <a:rPr lang="en-US" sz="2500" dirty="0">
                <a:latin typeface="Comic Sans MS"/>
                <a:cs typeface="Comic Sans MS"/>
              </a:rPr>
              <a:t>.</a:t>
            </a:r>
          </a:p>
          <a:p>
            <a:endParaRPr lang="en-US" sz="2500" dirty="0">
              <a:latin typeface="Comic Sans MS"/>
              <a:cs typeface="Comic Sans MS"/>
            </a:endParaRPr>
          </a:p>
          <a:p>
            <a:r>
              <a:rPr lang="en-US" sz="2500" dirty="0">
                <a:latin typeface="Comic Sans MS"/>
                <a:cs typeface="Comic Sans MS"/>
              </a:rPr>
              <a:t>You will have 5 minutes to answer the question.</a:t>
            </a:r>
          </a:p>
          <a:p>
            <a:endParaRPr lang="en-US" sz="2500" dirty="0">
              <a:latin typeface="Comic Sans MS"/>
              <a:cs typeface="Comic Sans MS"/>
            </a:endParaRPr>
          </a:p>
          <a:p>
            <a:r>
              <a:rPr lang="en-US" sz="2500" dirty="0">
                <a:latin typeface="Comic Sans MS"/>
                <a:cs typeface="Comic Sans MS"/>
              </a:rPr>
              <a:t>No talking or asking anyone for help.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0-04 at 11.05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39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0833" y="761993"/>
            <a:ext cx="24637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Outline reasons why people live near volcanoes.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7830" y="931333"/>
            <a:ext cx="27093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What are the effects of volcanoes?</a:t>
            </a:r>
          </a:p>
        </p:txBody>
      </p:sp>
      <p:sp>
        <p:nvSpPr>
          <p:cNvPr id="8" name="TextBox 7"/>
          <p:cNvSpPr txBox="1"/>
          <p:nvPr/>
        </p:nvSpPr>
        <p:spPr>
          <a:xfrm rot="19771774">
            <a:off x="1799170" y="4420073"/>
            <a:ext cx="2984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What are hot spots and super volcanoes?.</a:t>
            </a:r>
          </a:p>
        </p:txBody>
      </p:sp>
      <p:sp>
        <p:nvSpPr>
          <p:cNvPr id="11" name="TextBox 10"/>
          <p:cNvSpPr txBox="1"/>
          <p:nvPr/>
        </p:nvSpPr>
        <p:spPr>
          <a:xfrm rot="1221425">
            <a:off x="593777" y="2914406"/>
            <a:ext cx="33821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Name as many types of Volcanoes as you can?</a:t>
            </a:r>
          </a:p>
        </p:txBody>
      </p:sp>
      <p:sp>
        <p:nvSpPr>
          <p:cNvPr id="13" name="TextBox 12"/>
          <p:cNvSpPr txBox="1"/>
          <p:nvPr/>
        </p:nvSpPr>
        <p:spPr>
          <a:xfrm rot="1194552">
            <a:off x="4658246" y="4410566"/>
            <a:ext cx="3149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Describe the types of volcanoes there are and give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74F61-7E4C-374A-9D26-EB0BFA5A2096}"/>
              </a:ext>
            </a:extLst>
          </p:cNvPr>
          <p:cNvSpPr txBox="1"/>
          <p:nvPr/>
        </p:nvSpPr>
        <p:spPr>
          <a:xfrm rot="20567473">
            <a:off x="5502699" y="2587950"/>
            <a:ext cx="2954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What type of Plate Boundaries cause Volcanoes?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  <a:cs typeface="Comic Sans MS"/>
              </a:rPr>
              <a:t>You are going to select a question and try to answer it.</a:t>
            </a:r>
          </a:p>
        </p:txBody>
      </p:sp>
      <p:pic>
        <p:nvPicPr>
          <p:cNvPr id="4" name="Picture 3" descr="Screen shot 2014-10-04 at 11.05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8" y="1631526"/>
            <a:ext cx="5013682" cy="4909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7474" y="1631526"/>
            <a:ext cx="3489158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>
                <a:latin typeface="Comic Sans MS"/>
                <a:cs typeface="Comic Sans MS"/>
              </a:rPr>
              <a:t>Choose a </a:t>
            </a:r>
            <a:r>
              <a:rPr lang="en-US" sz="2500" dirty="0" err="1">
                <a:latin typeface="Comic Sans MS"/>
                <a:cs typeface="Comic Sans MS"/>
              </a:rPr>
              <a:t>colour</a:t>
            </a:r>
            <a:r>
              <a:rPr lang="en-US" sz="2500" dirty="0">
                <a:latin typeface="Comic Sans MS"/>
                <a:cs typeface="Comic Sans MS"/>
              </a:rPr>
              <a:t>.</a:t>
            </a:r>
          </a:p>
          <a:p>
            <a:endParaRPr lang="en-US" sz="2500" dirty="0">
              <a:latin typeface="Comic Sans MS"/>
              <a:cs typeface="Comic Sans MS"/>
            </a:endParaRPr>
          </a:p>
          <a:p>
            <a:r>
              <a:rPr lang="en-US" sz="2500" dirty="0">
                <a:latin typeface="Comic Sans MS"/>
                <a:cs typeface="Comic Sans MS"/>
              </a:rPr>
              <a:t>You will have 5 minutes to answer the question.</a:t>
            </a:r>
          </a:p>
          <a:p>
            <a:endParaRPr lang="en-US" sz="2500" dirty="0">
              <a:latin typeface="Comic Sans MS"/>
              <a:cs typeface="Comic Sans MS"/>
            </a:endParaRPr>
          </a:p>
          <a:p>
            <a:r>
              <a:rPr lang="en-US" sz="2500" dirty="0">
                <a:latin typeface="Comic Sans MS"/>
                <a:cs typeface="Comic Sans MS"/>
              </a:rPr>
              <a:t>No talking or asking anyone for help.</a:t>
            </a:r>
          </a:p>
        </p:txBody>
      </p:sp>
    </p:spTree>
    <p:extLst>
      <p:ext uri="{BB962C8B-B14F-4D97-AF65-F5344CB8AC3E}">
        <p14:creationId xmlns:p14="http://schemas.microsoft.com/office/powerpoint/2010/main" val="83528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237</Words>
  <Application>Microsoft Macintosh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Volcanoes in the USA</vt:lpstr>
      <vt:lpstr>What happened at Mount Saint Helens?</vt:lpstr>
      <vt:lpstr>What are hot spots and super volcanoes?</vt:lpstr>
      <vt:lpstr>You are going to select a question and try to answer it.</vt:lpstr>
      <vt:lpstr>PowerPoint Presentation</vt:lpstr>
      <vt:lpstr>You are going to select a question and try to answer it.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quiz</dc:title>
  <dc:creator>Paul Logue</dc:creator>
  <cp:lastModifiedBy>Helen Morgan</cp:lastModifiedBy>
  <cp:revision>5</cp:revision>
  <dcterms:created xsi:type="dcterms:W3CDTF">2014-10-18T12:45:06Z</dcterms:created>
  <dcterms:modified xsi:type="dcterms:W3CDTF">2021-11-10T04:20:46Z</dcterms:modified>
</cp:coreProperties>
</file>