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13" d="100"/>
          <a:sy n="113" d="100"/>
        </p:scale>
        <p:origin x="1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5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2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0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7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4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1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5ADD4-A3E1-C14B-AA99-37EA575CE366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CF00-752D-3A4F-97B2-E2C796E2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8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351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Comic Sans MS" pitchFamily="66" charset="0"/>
              </a:rPr>
              <a:t>Taking action to create change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5106" y="1052736"/>
            <a:ext cx="8713787" cy="6771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“Citizens in a democracy are free to undertake any actions to bring about change so long as they are within the law.” </a:t>
            </a:r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CDBC72-0D45-1F4A-ADE9-CD36FA21ADEB}"/>
              </a:ext>
            </a:extLst>
          </p:cNvPr>
          <p:cNvCxnSpPr/>
          <p:nvPr/>
        </p:nvCxnSpPr>
        <p:spPr>
          <a:xfrm>
            <a:off x="1043608" y="2132856"/>
            <a:ext cx="0" cy="4104456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56C394-6E35-A94B-AF25-43E175959182}"/>
              </a:ext>
            </a:extLst>
          </p:cNvPr>
          <p:cNvCxnSpPr>
            <a:cxnSpLocks/>
          </p:cNvCxnSpPr>
          <p:nvPr/>
        </p:nvCxnSpPr>
        <p:spPr>
          <a:xfrm flipH="1">
            <a:off x="1012489" y="6237312"/>
            <a:ext cx="7916405" cy="0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F6B25CE-216B-9D4B-A434-13F7F3C607F5}"/>
              </a:ext>
            </a:extLst>
          </p:cNvPr>
          <p:cNvSpPr txBox="1"/>
          <p:nvPr/>
        </p:nvSpPr>
        <p:spPr>
          <a:xfrm>
            <a:off x="111982" y="2239800"/>
            <a:ext cx="111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Illegal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D6402-D09A-D24C-92C5-CAEAAAD93384}"/>
              </a:ext>
            </a:extLst>
          </p:cNvPr>
          <p:cNvSpPr txBox="1"/>
          <p:nvPr/>
        </p:nvSpPr>
        <p:spPr>
          <a:xfrm>
            <a:off x="111982" y="5250294"/>
            <a:ext cx="90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Legal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24BD757-3E44-D446-99FA-6E8FD64B3AEB}"/>
              </a:ext>
            </a:extLst>
          </p:cNvPr>
          <p:cNvCxnSpPr>
            <a:cxnSpLocks/>
          </p:cNvCxnSpPr>
          <p:nvPr/>
        </p:nvCxnSpPr>
        <p:spPr>
          <a:xfrm flipH="1">
            <a:off x="1012489" y="3861048"/>
            <a:ext cx="7916404" cy="0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26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2020-05-17T17:04:38Z</dcterms:created>
  <dcterms:modified xsi:type="dcterms:W3CDTF">2020-05-17T17:05:18Z</dcterms:modified>
</cp:coreProperties>
</file>