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5"/>
    <p:restoredTop sz="94624"/>
  </p:normalViewPr>
  <p:slideViewPr>
    <p:cSldViewPr snapToGrid="0" snapToObjects="1">
      <p:cViewPr varScale="1">
        <p:scale>
          <a:sx n="106" d="100"/>
          <a:sy n="106" d="100"/>
        </p:scale>
        <p:origin x="19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FEF2A1-81B8-FC45-9101-9D81BB50792A}" type="datetimeFigureOut">
              <a:rPr lang="en-US" smtClean="0"/>
              <a:t>4/10/18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7BC82-0990-DF4A-9ED4-981917F5246E}" type="slidenum">
              <a:rPr lang="en-US" smtClean="0"/>
              <a:t>‹#›</a:t>
            </a:fld>
            <a:endParaRPr lang="en-US"/>
          </a:p>
        </p:txBody>
      </p:sp>
    </p:spTree>
    <p:extLst>
      <p:ext uri="{BB962C8B-B14F-4D97-AF65-F5344CB8AC3E}">
        <p14:creationId xmlns:p14="http://schemas.microsoft.com/office/powerpoint/2010/main" val="1575788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MS PGothic" charset="-128"/>
              </a:defRPr>
            </a:lvl1pPr>
            <a:lvl2pPr marL="742950" indent="-285750">
              <a:spcBef>
                <a:spcPct val="30000"/>
              </a:spcBef>
              <a:defRPr sz="1200">
                <a:solidFill>
                  <a:schemeClr val="tx1"/>
                </a:solidFill>
                <a:latin typeface="Calibri" charset="0"/>
                <a:ea typeface="MS PGothic" charset="-128"/>
              </a:defRPr>
            </a:lvl2pPr>
            <a:lvl3pPr marL="1143000" indent="-228600">
              <a:spcBef>
                <a:spcPct val="30000"/>
              </a:spcBef>
              <a:defRPr sz="1200">
                <a:solidFill>
                  <a:schemeClr val="tx1"/>
                </a:solidFill>
                <a:latin typeface="Calibri" charset="0"/>
                <a:ea typeface="MS PGothic" charset="-128"/>
              </a:defRPr>
            </a:lvl3pPr>
            <a:lvl4pPr marL="1600200" indent="-228600">
              <a:spcBef>
                <a:spcPct val="30000"/>
              </a:spcBef>
              <a:defRPr sz="1200">
                <a:solidFill>
                  <a:schemeClr val="tx1"/>
                </a:solidFill>
                <a:latin typeface="Calibri" charset="0"/>
                <a:ea typeface="MS PGothic" charset="-128"/>
              </a:defRPr>
            </a:lvl4pPr>
            <a:lvl5pPr marL="2057400" indent="-228600">
              <a:spcBef>
                <a:spcPct val="30000"/>
              </a:spcBef>
              <a:defRPr sz="1200">
                <a:solidFill>
                  <a:schemeClr val="tx1"/>
                </a:solidFill>
                <a:latin typeface="Calibri" charset="0"/>
                <a:ea typeface="MS PGothic" charset="-128"/>
              </a:defRPr>
            </a:lvl5pPr>
            <a:lvl6pPr marL="2514600" indent="-228600" eaLnBrk="0" fontAlgn="base" hangingPunct="0">
              <a:spcBef>
                <a:spcPct val="30000"/>
              </a:spcBef>
              <a:spcAft>
                <a:spcPct val="0"/>
              </a:spcAft>
              <a:defRPr sz="1200">
                <a:solidFill>
                  <a:schemeClr val="tx1"/>
                </a:solidFill>
                <a:latin typeface="Calibri" charset="0"/>
                <a:ea typeface="MS PGothic" charset="-128"/>
              </a:defRPr>
            </a:lvl6pPr>
            <a:lvl7pPr marL="2971800" indent="-228600" eaLnBrk="0" fontAlgn="base" hangingPunct="0">
              <a:spcBef>
                <a:spcPct val="30000"/>
              </a:spcBef>
              <a:spcAft>
                <a:spcPct val="0"/>
              </a:spcAft>
              <a:defRPr sz="1200">
                <a:solidFill>
                  <a:schemeClr val="tx1"/>
                </a:solidFill>
                <a:latin typeface="Calibri" charset="0"/>
                <a:ea typeface="MS PGothic" charset="-128"/>
              </a:defRPr>
            </a:lvl7pPr>
            <a:lvl8pPr marL="3429000" indent="-228600" eaLnBrk="0" fontAlgn="base" hangingPunct="0">
              <a:spcBef>
                <a:spcPct val="30000"/>
              </a:spcBef>
              <a:spcAft>
                <a:spcPct val="0"/>
              </a:spcAft>
              <a:defRPr sz="1200">
                <a:solidFill>
                  <a:schemeClr val="tx1"/>
                </a:solidFill>
                <a:latin typeface="Calibri" charset="0"/>
                <a:ea typeface="MS PGothic" charset="-128"/>
              </a:defRPr>
            </a:lvl8pPr>
            <a:lvl9pPr marL="3886200" indent="-228600" eaLnBrk="0" fontAlgn="base" hangingPunct="0">
              <a:spcBef>
                <a:spcPct val="30000"/>
              </a:spcBef>
              <a:spcAft>
                <a:spcPct val="0"/>
              </a:spcAft>
              <a:defRPr sz="1200">
                <a:solidFill>
                  <a:schemeClr val="tx1"/>
                </a:solidFill>
                <a:latin typeface="Calibri" charset="0"/>
                <a:ea typeface="MS PGothic" charset="-128"/>
              </a:defRPr>
            </a:lvl9pPr>
          </a:lstStyle>
          <a:p>
            <a:pPr>
              <a:spcBef>
                <a:spcPct val="0"/>
              </a:spcBef>
            </a:pPr>
            <a:fld id="{795B4925-5B8D-044F-88EF-E1F7FE9FC363}" type="slidenum">
              <a:rPr lang="en-GB" altLang="en-US">
                <a:latin typeface="Arial" charset="0"/>
              </a:rPr>
              <a:pPr>
                <a:spcBef>
                  <a:spcPct val="0"/>
                </a:spcBef>
              </a:pPr>
              <a:t>1</a:t>
            </a:fld>
            <a:endParaRPr lang="en-GB" altLang="en-US">
              <a:latin typeface="Arial" charset="0"/>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71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altLang="en-US">
              <a:latin typeface="Times New Roman" charset="0"/>
              <a:ea typeface="MS PGothic" charset="-128"/>
            </a:endParaRPr>
          </a:p>
        </p:txBody>
      </p:sp>
    </p:spTree>
    <p:extLst>
      <p:ext uri="{BB962C8B-B14F-4D97-AF65-F5344CB8AC3E}">
        <p14:creationId xmlns:p14="http://schemas.microsoft.com/office/powerpoint/2010/main" val="151395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MS PGothic" charset="-128"/>
              </a:defRPr>
            </a:lvl1pPr>
            <a:lvl2pPr marL="742950" indent="-285750">
              <a:spcBef>
                <a:spcPct val="30000"/>
              </a:spcBef>
              <a:defRPr sz="1200">
                <a:solidFill>
                  <a:schemeClr val="tx1"/>
                </a:solidFill>
                <a:latin typeface="Calibri" charset="0"/>
                <a:ea typeface="MS PGothic" charset="-128"/>
              </a:defRPr>
            </a:lvl2pPr>
            <a:lvl3pPr marL="1143000" indent="-228600">
              <a:spcBef>
                <a:spcPct val="30000"/>
              </a:spcBef>
              <a:defRPr sz="1200">
                <a:solidFill>
                  <a:schemeClr val="tx1"/>
                </a:solidFill>
                <a:latin typeface="Calibri" charset="0"/>
                <a:ea typeface="MS PGothic" charset="-128"/>
              </a:defRPr>
            </a:lvl3pPr>
            <a:lvl4pPr marL="1600200" indent="-228600">
              <a:spcBef>
                <a:spcPct val="30000"/>
              </a:spcBef>
              <a:defRPr sz="1200">
                <a:solidFill>
                  <a:schemeClr val="tx1"/>
                </a:solidFill>
                <a:latin typeface="Calibri" charset="0"/>
                <a:ea typeface="MS PGothic" charset="-128"/>
              </a:defRPr>
            </a:lvl4pPr>
            <a:lvl5pPr marL="2057400" indent="-228600">
              <a:spcBef>
                <a:spcPct val="30000"/>
              </a:spcBef>
              <a:defRPr sz="1200">
                <a:solidFill>
                  <a:schemeClr val="tx1"/>
                </a:solidFill>
                <a:latin typeface="Calibri" charset="0"/>
                <a:ea typeface="MS PGothic" charset="-128"/>
              </a:defRPr>
            </a:lvl5pPr>
            <a:lvl6pPr marL="2514600" indent="-228600" eaLnBrk="0" fontAlgn="base" hangingPunct="0">
              <a:spcBef>
                <a:spcPct val="30000"/>
              </a:spcBef>
              <a:spcAft>
                <a:spcPct val="0"/>
              </a:spcAft>
              <a:defRPr sz="1200">
                <a:solidFill>
                  <a:schemeClr val="tx1"/>
                </a:solidFill>
                <a:latin typeface="Calibri" charset="0"/>
                <a:ea typeface="MS PGothic" charset="-128"/>
              </a:defRPr>
            </a:lvl6pPr>
            <a:lvl7pPr marL="2971800" indent="-228600" eaLnBrk="0" fontAlgn="base" hangingPunct="0">
              <a:spcBef>
                <a:spcPct val="30000"/>
              </a:spcBef>
              <a:spcAft>
                <a:spcPct val="0"/>
              </a:spcAft>
              <a:defRPr sz="1200">
                <a:solidFill>
                  <a:schemeClr val="tx1"/>
                </a:solidFill>
                <a:latin typeface="Calibri" charset="0"/>
                <a:ea typeface="MS PGothic" charset="-128"/>
              </a:defRPr>
            </a:lvl7pPr>
            <a:lvl8pPr marL="3429000" indent="-228600" eaLnBrk="0" fontAlgn="base" hangingPunct="0">
              <a:spcBef>
                <a:spcPct val="30000"/>
              </a:spcBef>
              <a:spcAft>
                <a:spcPct val="0"/>
              </a:spcAft>
              <a:defRPr sz="1200">
                <a:solidFill>
                  <a:schemeClr val="tx1"/>
                </a:solidFill>
                <a:latin typeface="Calibri" charset="0"/>
                <a:ea typeface="MS PGothic" charset="-128"/>
              </a:defRPr>
            </a:lvl8pPr>
            <a:lvl9pPr marL="3886200" indent="-228600" eaLnBrk="0" fontAlgn="base" hangingPunct="0">
              <a:spcBef>
                <a:spcPct val="30000"/>
              </a:spcBef>
              <a:spcAft>
                <a:spcPct val="0"/>
              </a:spcAft>
              <a:defRPr sz="1200">
                <a:solidFill>
                  <a:schemeClr val="tx1"/>
                </a:solidFill>
                <a:latin typeface="Calibri" charset="0"/>
                <a:ea typeface="MS PGothic" charset="-128"/>
              </a:defRPr>
            </a:lvl9pPr>
          </a:lstStyle>
          <a:p>
            <a:pPr>
              <a:spcBef>
                <a:spcPct val="0"/>
              </a:spcBef>
            </a:pPr>
            <a:fld id="{CD361947-C138-0245-8C6D-DC40DEBC7522}" type="slidenum">
              <a:rPr lang="en-GB" altLang="en-US">
                <a:latin typeface="Arial" charset="0"/>
              </a:rPr>
              <a:pPr>
                <a:spcBef>
                  <a:spcPct val="0"/>
                </a:spcBef>
              </a:pPr>
              <a:t>2</a:t>
            </a:fld>
            <a:endParaRPr lang="en-GB" altLang="en-US">
              <a:latin typeface="Arial" charset="0"/>
            </a:endParaRPr>
          </a:p>
        </p:txBody>
      </p:sp>
      <p:sp>
        <p:nvSpPr>
          <p:cNvPr id="593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93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altLang="en-US">
              <a:latin typeface="Times New Roman" charset="0"/>
              <a:ea typeface="MS PGothic" charset="-128"/>
            </a:endParaRPr>
          </a:p>
        </p:txBody>
      </p:sp>
    </p:spTree>
    <p:extLst>
      <p:ext uri="{BB962C8B-B14F-4D97-AF65-F5344CB8AC3E}">
        <p14:creationId xmlns:p14="http://schemas.microsoft.com/office/powerpoint/2010/main" val="306890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3735CAD-9465-7A4A-A805-59B1D2A36310}" type="datetimeFigureOut">
              <a:rPr lang="en-US" smtClean="0"/>
              <a:t>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29677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35CAD-9465-7A4A-A805-59B1D2A36310}" type="datetimeFigureOut">
              <a:rPr lang="en-US" smtClean="0"/>
              <a:t>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114614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35CAD-9465-7A4A-A805-59B1D2A36310}" type="datetimeFigureOut">
              <a:rPr lang="en-US" smtClean="0"/>
              <a:t>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341155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35CAD-9465-7A4A-A805-59B1D2A36310}" type="datetimeFigureOut">
              <a:rPr lang="en-US" smtClean="0"/>
              <a:t>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146305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735CAD-9465-7A4A-A805-59B1D2A36310}" type="datetimeFigureOut">
              <a:rPr lang="en-US" smtClean="0"/>
              <a:t>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83564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735CAD-9465-7A4A-A805-59B1D2A36310}" type="datetimeFigureOut">
              <a:rPr lang="en-US" smtClean="0"/>
              <a:t>4/10/18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108244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735CAD-9465-7A4A-A805-59B1D2A36310}" type="datetimeFigureOut">
              <a:rPr lang="en-US" smtClean="0"/>
              <a:t>4/10/18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34780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735CAD-9465-7A4A-A805-59B1D2A36310}" type="datetimeFigureOut">
              <a:rPr lang="en-US" smtClean="0"/>
              <a:t>4/10/18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11431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35CAD-9465-7A4A-A805-59B1D2A36310}" type="datetimeFigureOut">
              <a:rPr lang="en-US" smtClean="0"/>
              <a:t>4/10/18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145921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735CAD-9465-7A4A-A805-59B1D2A36310}" type="datetimeFigureOut">
              <a:rPr lang="en-US" smtClean="0"/>
              <a:t>4/10/18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84438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735CAD-9465-7A4A-A805-59B1D2A36310}" type="datetimeFigureOut">
              <a:rPr lang="en-US" smtClean="0"/>
              <a:t>4/10/18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6EE6B-925E-EA48-9614-C6F2CCA5A7E2}" type="slidenum">
              <a:rPr lang="en-US" smtClean="0"/>
              <a:t>‹#›</a:t>
            </a:fld>
            <a:endParaRPr lang="en-US"/>
          </a:p>
        </p:txBody>
      </p:sp>
    </p:spTree>
    <p:extLst>
      <p:ext uri="{BB962C8B-B14F-4D97-AF65-F5344CB8AC3E}">
        <p14:creationId xmlns:p14="http://schemas.microsoft.com/office/powerpoint/2010/main" val="984049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35CAD-9465-7A4A-A805-59B1D2A36310}" type="datetimeFigureOut">
              <a:rPr lang="en-US" smtClean="0"/>
              <a:t>4/10/18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6EE6B-925E-EA48-9614-C6F2CCA5A7E2}" type="slidenum">
              <a:rPr lang="en-US" smtClean="0"/>
              <a:t>‹#›</a:t>
            </a:fld>
            <a:endParaRPr lang="en-US"/>
          </a:p>
        </p:txBody>
      </p:sp>
    </p:spTree>
    <p:extLst>
      <p:ext uri="{BB962C8B-B14F-4D97-AF65-F5344CB8AC3E}">
        <p14:creationId xmlns:p14="http://schemas.microsoft.com/office/powerpoint/2010/main" val="386275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1631950" y="260350"/>
            <a:ext cx="9036050" cy="6597650"/>
          </a:xfrm>
        </p:spPr>
        <p:txBody>
          <a:bodyPr/>
          <a:lstStyle/>
          <a:p>
            <a:pPr eaLnBrk="1" hangingPunct="1">
              <a:buFontTx/>
              <a:buNone/>
              <a:defRPr/>
            </a:pPr>
            <a:r>
              <a:rPr lang="en-GB" dirty="0">
                <a:ea typeface="ＭＳ Ｐゴシック" charset="-128"/>
              </a:rPr>
              <a:t>Police Evidence Board</a:t>
            </a:r>
          </a:p>
        </p:txBody>
      </p:sp>
      <p:pic>
        <p:nvPicPr>
          <p:cNvPr id="46082" name="Picture 5" descr="chicohead_11"/>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5181600" y="2532064"/>
            <a:ext cx="2171700" cy="203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Text Box 6"/>
          <p:cNvSpPr txBox="1">
            <a:spLocks noChangeArrowheads="1"/>
          </p:cNvSpPr>
          <p:nvPr/>
        </p:nvSpPr>
        <p:spPr bwMode="auto">
          <a:xfrm>
            <a:off x="2781300" y="817563"/>
            <a:ext cx="1600200" cy="6858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bg1"/>
                </a:solidFill>
                <a:latin typeface="Tahoma" charset="0"/>
                <a:ea typeface="MS PGothic" charset="-128"/>
              </a:defRPr>
            </a:lvl1pPr>
            <a:lvl2pPr marL="742950" indent="-285750">
              <a:spcBef>
                <a:spcPct val="20000"/>
              </a:spcBef>
              <a:buChar char="–"/>
              <a:defRPr sz="2800">
                <a:solidFill>
                  <a:schemeClr val="bg1"/>
                </a:solidFill>
                <a:latin typeface="Tahoma" charset="0"/>
                <a:ea typeface="MS PGothic" charset="-128"/>
              </a:defRPr>
            </a:lvl2pPr>
            <a:lvl3pPr marL="1143000" indent="-228600">
              <a:spcBef>
                <a:spcPct val="20000"/>
              </a:spcBef>
              <a:buChar char="•"/>
              <a:defRPr sz="2400">
                <a:solidFill>
                  <a:schemeClr val="bg1"/>
                </a:solidFill>
                <a:latin typeface="Tahoma" charset="0"/>
                <a:ea typeface="MS PGothic" charset="-128"/>
              </a:defRPr>
            </a:lvl3pPr>
            <a:lvl4pPr marL="1600200" indent="-228600">
              <a:spcBef>
                <a:spcPct val="20000"/>
              </a:spcBef>
              <a:buChar char="–"/>
              <a:defRPr sz="2000">
                <a:solidFill>
                  <a:schemeClr val="bg1"/>
                </a:solidFill>
                <a:latin typeface="Tahoma" charset="0"/>
                <a:ea typeface="MS PGothic" charset="-128"/>
              </a:defRPr>
            </a:lvl4pPr>
            <a:lvl5pPr marL="2057400" indent="-228600">
              <a:spcBef>
                <a:spcPct val="20000"/>
              </a:spcBef>
              <a:buChar char="»"/>
              <a:defRPr sz="2000">
                <a:solidFill>
                  <a:schemeClr val="bg1"/>
                </a:solidFill>
                <a:latin typeface="Tahoma" charset="0"/>
                <a:ea typeface="MS PGothic" charset="-128"/>
              </a:defRPr>
            </a:lvl5pPr>
            <a:lvl6pPr marL="2514600" indent="-228600" eaLnBrk="0" fontAlgn="base" hangingPunct="0">
              <a:spcBef>
                <a:spcPct val="20000"/>
              </a:spcBef>
              <a:spcAft>
                <a:spcPct val="0"/>
              </a:spcAft>
              <a:buChar char="»"/>
              <a:defRPr sz="2000">
                <a:solidFill>
                  <a:schemeClr val="bg1"/>
                </a:solidFill>
                <a:latin typeface="Tahoma" charset="0"/>
                <a:ea typeface="MS PGothic" charset="-128"/>
              </a:defRPr>
            </a:lvl6pPr>
            <a:lvl7pPr marL="2971800" indent="-228600" eaLnBrk="0" fontAlgn="base" hangingPunct="0">
              <a:spcBef>
                <a:spcPct val="20000"/>
              </a:spcBef>
              <a:spcAft>
                <a:spcPct val="0"/>
              </a:spcAft>
              <a:buChar char="»"/>
              <a:defRPr sz="2000">
                <a:solidFill>
                  <a:schemeClr val="bg1"/>
                </a:solidFill>
                <a:latin typeface="Tahoma" charset="0"/>
                <a:ea typeface="MS PGothic" charset="-128"/>
              </a:defRPr>
            </a:lvl7pPr>
            <a:lvl8pPr marL="3429000" indent="-228600" eaLnBrk="0" fontAlgn="base" hangingPunct="0">
              <a:spcBef>
                <a:spcPct val="20000"/>
              </a:spcBef>
              <a:spcAft>
                <a:spcPct val="0"/>
              </a:spcAft>
              <a:buChar char="»"/>
              <a:defRPr sz="2000">
                <a:solidFill>
                  <a:schemeClr val="bg1"/>
                </a:solidFill>
                <a:latin typeface="Tahoma" charset="0"/>
                <a:ea typeface="MS PGothic" charset="-128"/>
              </a:defRPr>
            </a:lvl8pPr>
            <a:lvl9pPr marL="3886200" indent="-228600" eaLnBrk="0" fontAlgn="base" hangingPunct="0">
              <a:spcBef>
                <a:spcPct val="20000"/>
              </a:spcBef>
              <a:spcAft>
                <a:spcPct val="0"/>
              </a:spcAft>
              <a:buChar char="»"/>
              <a:defRPr sz="2000">
                <a:solidFill>
                  <a:schemeClr val="bg1"/>
                </a:solidFill>
                <a:latin typeface="Tahoma" charset="0"/>
                <a:ea typeface="MS PGothic" charset="-128"/>
              </a:defRPr>
            </a:lvl9pPr>
          </a:lstStyle>
          <a:p>
            <a:pPr eaLnBrk="1" hangingPunct="1">
              <a:spcBef>
                <a:spcPct val="0"/>
              </a:spcBef>
              <a:buFontTx/>
              <a:buNone/>
            </a:pPr>
            <a:r>
              <a:rPr lang="en-GB" altLang="en-US" sz="1000" b="1" dirty="0">
                <a:solidFill>
                  <a:schemeClr val="tx1"/>
                </a:solidFill>
                <a:latin typeface="Arial" charset="0"/>
              </a:rPr>
              <a:t>Born:-</a:t>
            </a:r>
            <a:r>
              <a:rPr lang="en-GB" altLang="en-US" sz="1000" dirty="0">
                <a:solidFill>
                  <a:schemeClr val="tx1"/>
                </a:solidFill>
                <a:latin typeface="Arial" charset="0"/>
              </a:rPr>
              <a:t> December 15th 1944 in the Rainforest of Brazil</a:t>
            </a:r>
            <a:endParaRPr lang="en-GB" altLang="en-US" sz="1800" dirty="0">
              <a:solidFill>
                <a:schemeClr val="tx1"/>
              </a:solidFill>
              <a:latin typeface="Arial" charset="0"/>
            </a:endParaRPr>
          </a:p>
        </p:txBody>
      </p:sp>
      <p:sp>
        <p:nvSpPr>
          <p:cNvPr id="46084" name="Text Box 7"/>
          <p:cNvSpPr txBox="1">
            <a:spLocks noChangeArrowheads="1"/>
          </p:cNvSpPr>
          <p:nvPr/>
        </p:nvSpPr>
        <p:spPr bwMode="auto">
          <a:xfrm>
            <a:off x="5410200" y="931863"/>
            <a:ext cx="2171700" cy="9144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bg1"/>
                </a:solidFill>
                <a:latin typeface="Tahoma" charset="0"/>
                <a:ea typeface="MS PGothic" charset="-128"/>
              </a:defRPr>
            </a:lvl1pPr>
            <a:lvl2pPr marL="742950" indent="-285750">
              <a:spcBef>
                <a:spcPct val="20000"/>
              </a:spcBef>
              <a:buChar char="–"/>
              <a:defRPr sz="2800">
                <a:solidFill>
                  <a:schemeClr val="bg1"/>
                </a:solidFill>
                <a:latin typeface="Tahoma" charset="0"/>
                <a:ea typeface="MS PGothic" charset="-128"/>
              </a:defRPr>
            </a:lvl2pPr>
            <a:lvl3pPr marL="1143000" indent="-228600">
              <a:spcBef>
                <a:spcPct val="20000"/>
              </a:spcBef>
              <a:buChar char="•"/>
              <a:defRPr sz="2400">
                <a:solidFill>
                  <a:schemeClr val="bg1"/>
                </a:solidFill>
                <a:latin typeface="Tahoma" charset="0"/>
                <a:ea typeface="MS PGothic" charset="-128"/>
              </a:defRPr>
            </a:lvl3pPr>
            <a:lvl4pPr marL="1600200" indent="-228600">
              <a:spcBef>
                <a:spcPct val="20000"/>
              </a:spcBef>
              <a:buChar char="–"/>
              <a:defRPr sz="2000">
                <a:solidFill>
                  <a:schemeClr val="bg1"/>
                </a:solidFill>
                <a:latin typeface="Tahoma" charset="0"/>
                <a:ea typeface="MS PGothic" charset="-128"/>
              </a:defRPr>
            </a:lvl4pPr>
            <a:lvl5pPr marL="2057400" indent="-228600">
              <a:spcBef>
                <a:spcPct val="20000"/>
              </a:spcBef>
              <a:buChar char="»"/>
              <a:defRPr sz="2000">
                <a:solidFill>
                  <a:schemeClr val="bg1"/>
                </a:solidFill>
                <a:latin typeface="Tahoma" charset="0"/>
                <a:ea typeface="MS PGothic" charset="-128"/>
              </a:defRPr>
            </a:lvl5pPr>
            <a:lvl6pPr marL="2514600" indent="-228600" eaLnBrk="0" fontAlgn="base" hangingPunct="0">
              <a:spcBef>
                <a:spcPct val="20000"/>
              </a:spcBef>
              <a:spcAft>
                <a:spcPct val="0"/>
              </a:spcAft>
              <a:buChar char="»"/>
              <a:defRPr sz="2000">
                <a:solidFill>
                  <a:schemeClr val="bg1"/>
                </a:solidFill>
                <a:latin typeface="Tahoma" charset="0"/>
                <a:ea typeface="MS PGothic" charset="-128"/>
              </a:defRPr>
            </a:lvl6pPr>
            <a:lvl7pPr marL="2971800" indent="-228600" eaLnBrk="0" fontAlgn="base" hangingPunct="0">
              <a:spcBef>
                <a:spcPct val="20000"/>
              </a:spcBef>
              <a:spcAft>
                <a:spcPct val="0"/>
              </a:spcAft>
              <a:buChar char="»"/>
              <a:defRPr sz="2000">
                <a:solidFill>
                  <a:schemeClr val="bg1"/>
                </a:solidFill>
                <a:latin typeface="Tahoma" charset="0"/>
                <a:ea typeface="MS PGothic" charset="-128"/>
              </a:defRPr>
            </a:lvl7pPr>
            <a:lvl8pPr marL="3429000" indent="-228600" eaLnBrk="0" fontAlgn="base" hangingPunct="0">
              <a:spcBef>
                <a:spcPct val="20000"/>
              </a:spcBef>
              <a:spcAft>
                <a:spcPct val="0"/>
              </a:spcAft>
              <a:buChar char="»"/>
              <a:defRPr sz="2000">
                <a:solidFill>
                  <a:schemeClr val="bg1"/>
                </a:solidFill>
                <a:latin typeface="Tahoma" charset="0"/>
                <a:ea typeface="MS PGothic" charset="-128"/>
              </a:defRPr>
            </a:lvl8pPr>
            <a:lvl9pPr marL="3886200" indent="-228600" eaLnBrk="0" fontAlgn="base" hangingPunct="0">
              <a:spcBef>
                <a:spcPct val="20000"/>
              </a:spcBef>
              <a:spcAft>
                <a:spcPct val="0"/>
              </a:spcAft>
              <a:buChar char="»"/>
              <a:defRPr sz="2000">
                <a:solidFill>
                  <a:schemeClr val="bg1"/>
                </a:solidFill>
                <a:latin typeface="Tahoma" charset="0"/>
                <a:ea typeface="MS PGothic" charset="-128"/>
              </a:defRPr>
            </a:lvl9pPr>
          </a:lstStyle>
          <a:p>
            <a:pPr eaLnBrk="1" hangingPunct="1">
              <a:spcBef>
                <a:spcPct val="0"/>
              </a:spcBef>
              <a:buFontTx/>
              <a:buNone/>
            </a:pPr>
            <a:r>
              <a:rPr lang="en-GB" altLang="en-US" sz="1000" b="1">
                <a:solidFill>
                  <a:srgbClr val="002060"/>
                </a:solidFill>
                <a:latin typeface="Arial" charset="0"/>
              </a:rPr>
              <a:t>Residence:-</a:t>
            </a:r>
            <a:r>
              <a:rPr lang="en-GB" altLang="en-US" sz="1000">
                <a:solidFill>
                  <a:srgbClr val="002060"/>
                </a:solidFill>
                <a:latin typeface="Arial" charset="0"/>
              </a:rPr>
              <a:t> State of Acre in Northwest Brazil </a:t>
            </a:r>
          </a:p>
          <a:p>
            <a:pPr eaLnBrk="1" hangingPunct="1">
              <a:spcBef>
                <a:spcPct val="0"/>
              </a:spcBef>
              <a:buFontTx/>
              <a:buNone/>
            </a:pPr>
            <a:r>
              <a:rPr lang="en-GB" altLang="en-US" sz="1000">
                <a:solidFill>
                  <a:srgbClr val="002060"/>
                </a:solidFill>
                <a:latin typeface="Arial" charset="0"/>
              </a:rPr>
              <a:t>Lived in a house built on thick stilts about three feet high.</a:t>
            </a:r>
            <a:endParaRPr lang="en-GB" altLang="en-US" sz="1800">
              <a:solidFill>
                <a:srgbClr val="002060"/>
              </a:solidFill>
              <a:latin typeface="Arial" charset="0"/>
            </a:endParaRPr>
          </a:p>
        </p:txBody>
      </p:sp>
      <p:sp>
        <p:nvSpPr>
          <p:cNvPr id="46085" name="Text Box 8"/>
          <p:cNvSpPr txBox="1">
            <a:spLocks noChangeArrowheads="1"/>
          </p:cNvSpPr>
          <p:nvPr/>
        </p:nvSpPr>
        <p:spPr bwMode="auto">
          <a:xfrm>
            <a:off x="2095500" y="3103563"/>
            <a:ext cx="1828800" cy="13716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bg1"/>
                </a:solidFill>
                <a:latin typeface="Tahoma" charset="0"/>
                <a:ea typeface="MS PGothic" charset="-128"/>
              </a:defRPr>
            </a:lvl1pPr>
            <a:lvl2pPr marL="742950" indent="-285750">
              <a:spcBef>
                <a:spcPct val="20000"/>
              </a:spcBef>
              <a:buChar char="–"/>
              <a:defRPr sz="2800">
                <a:solidFill>
                  <a:schemeClr val="bg1"/>
                </a:solidFill>
                <a:latin typeface="Tahoma" charset="0"/>
                <a:ea typeface="MS PGothic" charset="-128"/>
              </a:defRPr>
            </a:lvl2pPr>
            <a:lvl3pPr marL="1143000" indent="-228600">
              <a:spcBef>
                <a:spcPct val="20000"/>
              </a:spcBef>
              <a:buChar char="•"/>
              <a:defRPr sz="2400">
                <a:solidFill>
                  <a:schemeClr val="bg1"/>
                </a:solidFill>
                <a:latin typeface="Tahoma" charset="0"/>
                <a:ea typeface="MS PGothic" charset="-128"/>
              </a:defRPr>
            </a:lvl3pPr>
            <a:lvl4pPr marL="1600200" indent="-228600">
              <a:spcBef>
                <a:spcPct val="20000"/>
              </a:spcBef>
              <a:buChar char="–"/>
              <a:defRPr sz="2000">
                <a:solidFill>
                  <a:schemeClr val="bg1"/>
                </a:solidFill>
                <a:latin typeface="Tahoma" charset="0"/>
                <a:ea typeface="MS PGothic" charset="-128"/>
              </a:defRPr>
            </a:lvl4pPr>
            <a:lvl5pPr marL="2057400" indent="-228600">
              <a:spcBef>
                <a:spcPct val="20000"/>
              </a:spcBef>
              <a:buChar char="»"/>
              <a:defRPr sz="2000">
                <a:solidFill>
                  <a:schemeClr val="bg1"/>
                </a:solidFill>
                <a:latin typeface="Tahoma" charset="0"/>
                <a:ea typeface="MS PGothic" charset="-128"/>
              </a:defRPr>
            </a:lvl5pPr>
            <a:lvl6pPr marL="2514600" indent="-228600" eaLnBrk="0" fontAlgn="base" hangingPunct="0">
              <a:spcBef>
                <a:spcPct val="20000"/>
              </a:spcBef>
              <a:spcAft>
                <a:spcPct val="0"/>
              </a:spcAft>
              <a:buChar char="»"/>
              <a:defRPr sz="2000">
                <a:solidFill>
                  <a:schemeClr val="bg1"/>
                </a:solidFill>
                <a:latin typeface="Tahoma" charset="0"/>
                <a:ea typeface="MS PGothic" charset="-128"/>
              </a:defRPr>
            </a:lvl6pPr>
            <a:lvl7pPr marL="2971800" indent="-228600" eaLnBrk="0" fontAlgn="base" hangingPunct="0">
              <a:spcBef>
                <a:spcPct val="20000"/>
              </a:spcBef>
              <a:spcAft>
                <a:spcPct val="0"/>
              </a:spcAft>
              <a:buChar char="»"/>
              <a:defRPr sz="2000">
                <a:solidFill>
                  <a:schemeClr val="bg1"/>
                </a:solidFill>
                <a:latin typeface="Tahoma" charset="0"/>
                <a:ea typeface="MS PGothic" charset="-128"/>
              </a:defRPr>
            </a:lvl7pPr>
            <a:lvl8pPr marL="3429000" indent="-228600" eaLnBrk="0" fontAlgn="base" hangingPunct="0">
              <a:spcBef>
                <a:spcPct val="20000"/>
              </a:spcBef>
              <a:spcAft>
                <a:spcPct val="0"/>
              </a:spcAft>
              <a:buChar char="»"/>
              <a:defRPr sz="2000">
                <a:solidFill>
                  <a:schemeClr val="bg1"/>
                </a:solidFill>
                <a:latin typeface="Tahoma" charset="0"/>
                <a:ea typeface="MS PGothic" charset="-128"/>
              </a:defRPr>
            </a:lvl8pPr>
            <a:lvl9pPr marL="3886200" indent="-228600" eaLnBrk="0" fontAlgn="base" hangingPunct="0">
              <a:spcBef>
                <a:spcPct val="20000"/>
              </a:spcBef>
              <a:spcAft>
                <a:spcPct val="0"/>
              </a:spcAft>
              <a:buChar char="»"/>
              <a:defRPr sz="2000">
                <a:solidFill>
                  <a:schemeClr val="bg1"/>
                </a:solidFill>
                <a:latin typeface="Tahoma" charset="0"/>
                <a:ea typeface="MS PGothic" charset="-128"/>
              </a:defRPr>
            </a:lvl9pPr>
          </a:lstStyle>
          <a:p>
            <a:pPr eaLnBrk="1" hangingPunct="1">
              <a:spcBef>
                <a:spcPct val="0"/>
              </a:spcBef>
              <a:buFontTx/>
              <a:buNone/>
            </a:pPr>
            <a:r>
              <a:rPr lang="en-GB" altLang="en-US" sz="1000" b="1">
                <a:solidFill>
                  <a:srgbClr val="002060"/>
                </a:solidFill>
                <a:latin typeface="Arial" charset="0"/>
              </a:rPr>
              <a:t>Education:-</a:t>
            </a:r>
            <a:r>
              <a:rPr lang="en-GB" altLang="en-US" sz="1000">
                <a:solidFill>
                  <a:srgbClr val="002060"/>
                </a:solidFill>
                <a:latin typeface="Arial" charset="0"/>
              </a:rPr>
              <a:t> No schools in the area he grew up.  Father taught him to read and write. Could recognise plants in the rainforest and knew how to use these to heal the sick</a:t>
            </a:r>
            <a:endParaRPr lang="en-GB" altLang="en-US" sz="1800">
              <a:solidFill>
                <a:srgbClr val="002060"/>
              </a:solidFill>
              <a:latin typeface="Arial" charset="0"/>
            </a:endParaRPr>
          </a:p>
        </p:txBody>
      </p:sp>
      <p:sp>
        <p:nvSpPr>
          <p:cNvPr id="46086" name="Text Box 9"/>
          <p:cNvSpPr txBox="1">
            <a:spLocks noChangeArrowheads="1"/>
          </p:cNvSpPr>
          <p:nvPr/>
        </p:nvSpPr>
        <p:spPr bwMode="auto">
          <a:xfrm>
            <a:off x="8496300" y="3332163"/>
            <a:ext cx="1943100" cy="11430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bg1"/>
                </a:solidFill>
                <a:latin typeface="Tahoma" charset="0"/>
                <a:ea typeface="MS PGothic" charset="-128"/>
              </a:defRPr>
            </a:lvl1pPr>
            <a:lvl2pPr marL="742950" indent="-285750">
              <a:spcBef>
                <a:spcPct val="20000"/>
              </a:spcBef>
              <a:buChar char="–"/>
              <a:defRPr sz="2800">
                <a:solidFill>
                  <a:schemeClr val="bg1"/>
                </a:solidFill>
                <a:latin typeface="Tahoma" charset="0"/>
                <a:ea typeface="MS PGothic" charset="-128"/>
              </a:defRPr>
            </a:lvl2pPr>
            <a:lvl3pPr marL="1143000" indent="-228600">
              <a:spcBef>
                <a:spcPct val="20000"/>
              </a:spcBef>
              <a:buChar char="•"/>
              <a:defRPr sz="2400">
                <a:solidFill>
                  <a:schemeClr val="bg1"/>
                </a:solidFill>
                <a:latin typeface="Tahoma" charset="0"/>
                <a:ea typeface="MS PGothic" charset="-128"/>
              </a:defRPr>
            </a:lvl3pPr>
            <a:lvl4pPr marL="1600200" indent="-228600">
              <a:spcBef>
                <a:spcPct val="20000"/>
              </a:spcBef>
              <a:buChar char="–"/>
              <a:defRPr sz="2000">
                <a:solidFill>
                  <a:schemeClr val="bg1"/>
                </a:solidFill>
                <a:latin typeface="Tahoma" charset="0"/>
                <a:ea typeface="MS PGothic" charset="-128"/>
              </a:defRPr>
            </a:lvl4pPr>
            <a:lvl5pPr marL="2057400" indent="-228600">
              <a:spcBef>
                <a:spcPct val="20000"/>
              </a:spcBef>
              <a:buChar char="»"/>
              <a:defRPr sz="2000">
                <a:solidFill>
                  <a:schemeClr val="bg1"/>
                </a:solidFill>
                <a:latin typeface="Tahoma" charset="0"/>
                <a:ea typeface="MS PGothic" charset="-128"/>
              </a:defRPr>
            </a:lvl5pPr>
            <a:lvl6pPr marL="2514600" indent="-228600" eaLnBrk="0" fontAlgn="base" hangingPunct="0">
              <a:spcBef>
                <a:spcPct val="20000"/>
              </a:spcBef>
              <a:spcAft>
                <a:spcPct val="0"/>
              </a:spcAft>
              <a:buChar char="»"/>
              <a:defRPr sz="2000">
                <a:solidFill>
                  <a:schemeClr val="bg1"/>
                </a:solidFill>
                <a:latin typeface="Tahoma" charset="0"/>
                <a:ea typeface="MS PGothic" charset="-128"/>
              </a:defRPr>
            </a:lvl6pPr>
            <a:lvl7pPr marL="2971800" indent="-228600" eaLnBrk="0" fontAlgn="base" hangingPunct="0">
              <a:spcBef>
                <a:spcPct val="20000"/>
              </a:spcBef>
              <a:spcAft>
                <a:spcPct val="0"/>
              </a:spcAft>
              <a:buChar char="»"/>
              <a:defRPr sz="2000">
                <a:solidFill>
                  <a:schemeClr val="bg1"/>
                </a:solidFill>
                <a:latin typeface="Tahoma" charset="0"/>
                <a:ea typeface="MS PGothic" charset="-128"/>
              </a:defRPr>
            </a:lvl7pPr>
            <a:lvl8pPr marL="3429000" indent="-228600" eaLnBrk="0" fontAlgn="base" hangingPunct="0">
              <a:spcBef>
                <a:spcPct val="20000"/>
              </a:spcBef>
              <a:spcAft>
                <a:spcPct val="0"/>
              </a:spcAft>
              <a:buChar char="»"/>
              <a:defRPr sz="2000">
                <a:solidFill>
                  <a:schemeClr val="bg1"/>
                </a:solidFill>
                <a:latin typeface="Tahoma" charset="0"/>
                <a:ea typeface="MS PGothic" charset="-128"/>
              </a:defRPr>
            </a:lvl8pPr>
            <a:lvl9pPr marL="3886200" indent="-228600" eaLnBrk="0" fontAlgn="base" hangingPunct="0">
              <a:spcBef>
                <a:spcPct val="20000"/>
              </a:spcBef>
              <a:spcAft>
                <a:spcPct val="0"/>
              </a:spcAft>
              <a:buChar char="»"/>
              <a:defRPr sz="2000">
                <a:solidFill>
                  <a:schemeClr val="bg1"/>
                </a:solidFill>
                <a:latin typeface="Tahoma" charset="0"/>
                <a:ea typeface="MS PGothic" charset="-128"/>
              </a:defRPr>
            </a:lvl9pPr>
          </a:lstStyle>
          <a:p>
            <a:pPr eaLnBrk="1" hangingPunct="1">
              <a:spcBef>
                <a:spcPct val="0"/>
              </a:spcBef>
              <a:buFontTx/>
              <a:buNone/>
            </a:pPr>
            <a:r>
              <a:rPr lang="en-GB" altLang="en-US" sz="1000" b="1">
                <a:solidFill>
                  <a:srgbClr val="002060"/>
                </a:solidFill>
                <a:latin typeface="Arial" charset="0"/>
              </a:rPr>
              <a:t>Employment:-</a:t>
            </a:r>
            <a:r>
              <a:rPr lang="en-GB" altLang="en-US" sz="1000">
                <a:solidFill>
                  <a:srgbClr val="002060"/>
                </a:solidFill>
                <a:latin typeface="Arial" charset="0"/>
              </a:rPr>
              <a:t> became a rubber tapper at the age of nine.  He collected latex which is used to make rubber this is a sustainable way of using the forest</a:t>
            </a:r>
            <a:endParaRPr lang="en-GB" altLang="en-US" sz="1800">
              <a:solidFill>
                <a:srgbClr val="002060"/>
              </a:solidFill>
              <a:latin typeface="Arial" charset="0"/>
            </a:endParaRPr>
          </a:p>
        </p:txBody>
      </p:sp>
      <p:sp>
        <p:nvSpPr>
          <p:cNvPr id="46087" name="Text Box 10"/>
          <p:cNvSpPr txBox="1">
            <a:spLocks noChangeArrowheads="1"/>
          </p:cNvSpPr>
          <p:nvPr/>
        </p:nvSpPr>
        <p:spPr bwMode="auto">
          <a:xfrm>
            <a:off x="1981200" y="5046663"/>
            <a:ext cx="4343400" cy="17145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bg1"/>
                </a:solidFill>
                <a:latin typeface="Tahoma" charset="0"/>
                <a:ea typeface="MS PGothic" charset="-128"/>
              </a:defRPr>
            </a:lvl1pPr>
            <a:lvl2pPr marL="742950" indent="-285750">
              <a:spcBef>
                <a:spcPct val="20000"/>
              </a:spcBef>
              <a:buChar char="–"/>
              <a:defRPr sz="2800">
                <a:solidFill>
                  <a:schemeClr val="bg1"/>
                </a:solidFill>
                <a:latin typeface="Tahoma" charset="0"/>
                <a:ea typeface="MS PGothic" charset="-128"/>
              </a:defRPr>
            </a:lvl2pPr>
            <a:lvl3pPr marL="1143000" indent="-228600">
              <a:spcBef>
                <a:spcPct val="20000"/>
              </a:spcBef>
              <a:buChar char="•"/>
              <a:defRPr sz="2400">
                <a:solidFill>
                  <a:schemeClr val="bg1"/>
                </a:solidFill>
                <a:latin typeface="Tahoma" charset="0"/>
                <a:ea typeface="MS PGothic" charset="-128"/>
              </a:defRPr>
            </a:lvl3pPr>
            <a:lvl4pPr marL="1600200" indent="-228600">
              <a:spcBef>
                <a:spcPct val="20000"/>
              </a:spcBef>
              <a:buChar char="–"/>
              <a:defRPr sz="2000">
                <a:solidFill>
                  <a:schemeClr val="bg1"/>
                </a:solidFill>
                <a:latin typeface="Tahoma" charset="0"/>
                <a:ea typeface="MS PGothic" charset="-128"/>
              </a:defRPr>
            </a:lvl4pPr>
            <a:lvl5pPr marL="2057400" indent="-228600">
              <a:spcBef>
                <a:spcPct val="20000"/>
              </a:spcBef>
              <a:buChar char="»"/>
              <a:defRPr sz="2000">
                <a:solidFill>
                  <a:schemeClr val="bg1"/>
                </a:solidFill>
                <a:latin typeface="Tahoma" charset="0"/>
                <a:ea typeface="MS PGothic" charset="-128"/>
              </a:defRPr>
            </a:lvl5pPr>
            <a:lvl6pPr marL="2514600" indent="-228600" eaLnBrk="0" fontAlgn="base" hangingPunct="0">
              <a:spcBef>
                <a:spcPct val="20000"/>
              </a:spcBef>
              <a:spcAft>
                <a:spcPct val="0"/>
              </a:spcAft>
              <a:buChar char="»"/>
              <a:defRPr sz="2000">
                <a:solidFill>
                  <a:schemeClr val="bg1"/>
                </a:solidFill>
                <a:latin typeface="Tahoma" charset="0"/>
                <a:ea typeface="MS PGothic" charset="-128"/>
              </a:defRPr>
            </a:lvl6pPr>
            <a:lvl7pPr marL="2971800" indent="-228600" eaLnBrk="0" fontAlgn="base" hangingPunct="0">
              <a:spcBef>
                <a:spcPct val="20000"/>
              </a:spcBef>
              <a:spcAft>
                <a:spcPct val="0"/>
              </a:spcAft>
              <a:buChar char="»"/>
              <a:defRPr sz="2000">
                <a:solidFill>
                  <a:schemeClr val="bg1"/>
                </a:solidFill>
                <a:latin typeface="Tahoma" charset="0"/>
                <a:ea typeface="MS PGothic" charset="-128"/>
              </a:defRPr>
            </a:lvl7pPr>
            <a:lvl8pPr marL="3429000" indent="-228600" eaLnBrk="0" fontAlgn="base" hangingPunct="0">
              <a:spcBef>
                <a:spcPct val="20000"/>
              </a:spcBef>
              <a:spcAft>
                <a:spcPct val="0"/>
              </a:spcAft>
              <a:buChar char="»"/>
              <a:defRPr sz="2000">
                <a:solidFill>
                  <a:schemeClr val="bg1"/>
                </a:solidFill>
                <a:latin typeface="Tahoma" charset="0"/>
                <a:ea typeface="MS PGothic" charset="-128"/>
              </a:defRPr>
            </a:lvl8pPr>
            <a:lvl9pPr marL="3886200" indent="-228600" eaLnBrk="0" fontAlgn="base" hangingPunct="0">
              <a:spcBef>
                <a:spcPct val="20000"/>
              </a:spcBef>
              <a:spcAft>
                <a:spcPct val="0"/>
              </a:spcAft>
              <a:buChar char="»"/>
              <a:defRPr sz="2000">
                <a:solidFill>
                  <a:schemeClr val="bg1"/>
                </a:solidFill>
                <a:latin typeface="Tahoma" charset="0"/>
                <a:ea typeface="MS PGothic" charset="-128"/>
              </a:defRPr>
            </a:lvl9pPr>
          </a:lstStyle>
          <a:p>
            <a:pPr eaLnBrk="1" hangingPunct="1">
              <a:spcBef>
                <a:spcPct val="0"/>
              </a:spcBef>
              <a:buFontTx/>
              <a:buNone/>
            </a:pPr>
            <a:r>
              <a:rPr lang="en-GB" altLang="en-US" sz="1000" b="1">
                <a:solidFill>
                  <a:srgbClr val="002060"/>
                </a:solidFill>
                <a:latin typeface="Arial" charset="0"/>
              </a:rPr>
              <a:t>Membership of Groups:-</a:t>
            </a:r>
            <a:r>
              <a:rPr lang="en-GB" altLang="en-US" sz="1000">
                <a:solidFill>
                  <a:srgbClr val="002060"/>
                </a:solidFill>
                <a:latin typeface="Arial" charset="0"/>
              </a:rPr>
              <a:t> In the 1970’s became involved in a non-violent resistant movement to defend the forest and homes of forest people from destruction.  </a:t>
            </a:r>
          </a:p>
          <a:p>
            <a:pPr eaLnBrk="1" hangingPunct="1">
              <a:spcBef>
                <a:spcPct val="0"/>
              </a:spcBef>
              <a:buFontTx/>
              <a:buNone/>
            </a:pPr>
            <a:endParaRPr lang="en-GB" altLang="en-US" sz="1000">
              <a:solidFill>
                <a:srgbClr val="002060"/>
              </a:solidFill>
              <a:latin typeface="Arial" charset="0"/>
            </a:endParaRPr>
          </a:p>
          <a:p>
            <a:pPr eaLnBrk="1" hangingPunct="1">
              <a:spcBef>
                <a:spcPct val="0"/>
              </a:spcBef>
              <a:buFontTx/>
              <a:buNone/>
            </a:pPr>
            <a:r>
              <a:rPr lang="en-GB" altLang="en-US" sz="1000">
                <a:solidFill>
                  <a:srgbClr val="002060"/>
                </a:solidFill>
                <a:latin typeface="Arial" charset="0"/>
              </a:rPr>
              <a:t>1986 – founded the National Council of rubber tappers, a non-governmental organisation(ngo) to defend the working communities that depended on the forest.  Chico could command a large amount of media attention from around the world.  He had worked with many A list celebrities from around the world.</a:t>
            </a:r>
            <a:endParaRPr lang="en-GB" altLang="en-US" sz="1800">
              <a:solidFill>
                <a:srgbClr val="002060"/>
              </a:solidFill>
              <a:latin typeface="Arial" charset="0"/>
            </a:endParaRPr>
          </a:p>
        </p:txBody>
      </p:sp>
      <p:sp>
        <p:nvSpPr>
          <p:cNvPr id="46088" name="Text Box 11"/>
          <p:cNvSpPr txBox="1">
            <a:spLocks noChangeArrowheads="1"/>
          </p:cNvSpPr>
          <p:nvPr/>
        </p:nvSpPr>
        <p:spPr bwMode="auto">
          <a:xfrm>
            <a:off x="8382000" y="1389063"/>
            <a:ext cx="1943100" cy="14859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bg1"/>
                </a:solidFill>
                <a:latin typeface="Tahoma" charset="0"/>
                <a:ea typeface="MS PGothic" charset="-128"/>
              </a:defRPr>
            </a:lvl1pPr>
            <a:lvl2pPr marL="742950" indent="-285750">
              <a:spcBef>
                <a:spcPct val="20000"/>
              </a:spcBef>
              <a:buChar char="–"/>
              <a:defRPr sz="2800">
                <a:solidFill>
                  <a:schemeClr val="bg1"/>
                </a:solidFill>
                <a:latin typeface="Tahoma" charset="0"/>
                <a:ea typeface="MS PGothic" charset="-128"/>
              </a:defRPr>
            </a:lvl2pPr>
            <a:lvl3pPr marL="1143000" indent="-228600">
              <a:spcBef>
                <a:spcPct val="20000"/>
              </a:spcBef>
              <a:buChar char="•"/>
              <a:defRPr sz="2400">
                <a:solidFill>
                  <a:schemeClr val="bg1"/>
                </a:solidFill>
                <a:latin typeface="Tahoma" charset="0"/>
                <a:ea typeface="MS PGothic" charset="-128"/>
              </a:defRPr>
            </a:lvl3pPr>
            <a:lvl4pPr marL="1600200" indent="-228600">
              <a:spcBef>
                <a:spcPct val="20000"/>
              </a:spcBef>
              <a:buChar char="–"/>
              <a:defRPr sz="2000">
                <a:solidFill>
                  <a:schemeClr val="bg1"/>
                </a:solidFill>
                <a:latin typeface="Tahoma" charset="0"/>
                <a:ea typeface="MS PGothic" charset="-128"/>
              </a:defRPr>
            </a:lvl4pPr>
            <a:lvl5pPr marL="2057400" indent="-228600">
              <a:spcBef>
                <a:spcPct val="20000"/>
              </a:spcBef>
              <a:buChar char="»"/>
              <a:defRPr sz="2000">
                <a:solidFill>
                  <a:schemeClr val="bg1"/>
                </a:solidFill>
                <a:latin typeface="Tahoma" charset="0"/>
                <a:ea typeface="MS PGothic" charset="-128"/>
              </a:defRPr>
            </a:lvl5pPr>
            <a:lvl6pPr marL="2514600" indent="-228600" eaLnBrk="0" fontAlgn="base" hangingPunct="0">
              <a:spcBef>
                <a:spcPct val="20000"/>
              </a:spcBef>
              <a:spcAft>
                <a:spcPct val="0"/>
              </a:spcAft>
              <a:buChar char="»"/>
              <a:defRPr sz="2000">
                <a:solidFill>
                  <a:schemeClr val="bg1"/>
                </a:solidFill>
                <a:latin typeface="Tahoma" charset="0"/>
                <a:ea typeface="MS PGothic" charset="-128"/>
              </a:defRPr>
            </a:lvl6pPr>
            <a:lvl7pPr marL="2971800" indent="-228600" eaLnBrk="0" fontAlgn="base" hangingPunct="0">
              <a:spcBef>
                <a:spcPct val="20000"/>
              </a:spcBef>
              <a:spcAft>
                <a:spcPct val="0"/>
              </a:spcAft>
              <a:buChar char="»"/>
              <a:defRPr sz="2000">
                <a:solidFill>
                  <a:schemeClr val="bg1"/>
                </a:solidFill>
                <a:latin typeface="Tahoma" charset="0"/>
                <a:ea typeface="MS PGothic" charset="-128"/>
              </a:defRPr>
            </a:lvl7pPr>
            <a:lvl8pPr marL="3429000" indent="-228600" eaLnBrk="0" fontAlgn="base" hangingPunct="0">
              <a:spcBef>
                <a:spcPct val="20000"/>
              </a:spcBef>
              <a:spcAft>
                <a:spcPct val="0"/>
              </a:spcAft>
              <a:buChar char="»"/>
              <a:defRPr sz="2000">
                <a:solidFill>
                  <a:schemeClr val="bg1"/>
                </a:solidFill>
                <a:latin typeface="Tahoma" charset="0"/>
                <a:ea typeface="MS PGothic" charset="-128"/>
              </a:defRPr>
            </a:lvl8pPr>
            <a:lvl9pPr marL="3886200" indent="-228600" eaLnBrk="0" fontAlgn="base" hangingPunct="0">
              <a:spcBef>
                <a:spcPct val="20000"/>
              </a:spcBef>
              <a:spcAft>
                <a:spcPct val="0"/>
              </a:spcAft>
              <a:buChar char="»"/>
              <a:defRPr sz="2000">
                <a:solidFill>
                  <a:schemeClr val="bg1"/>
                </a:solidFill>
                <a:latin typeface="Tahoma" charset="0"/>
                <a:ea typeface="MS PGothic" charset="-128"/>
              </a:defRPr>
            </a:lvl9pPr>
          </a:lstStyle>
          <a:p>
            <a:pPr eaLnBrk="1" hangingPunct="1">
              <a:spcBef>
                <a:spcPct val="0"/>
              </a:spcBef>
              <a:buFontTx/>
              <a:buNone/>
            </a:pPr>
            <a:r>
              <a:rPr lang="en-GB" altLang="en-US" sz="1000" b="1">
                <a:solidFill>
                  <a:srgbClr val="002060"/>
                </a:solidFill>
                <a:latin typeface="Arial" charset="0"/>
              </a:rPr>
              <a:t>Details of Murder:- </a:t>
            </a:r>
            <a:r>
              <a:rPr lang="en-GB" altLang="en-US" sz="1000">
                <a:solidFill>
                  <a:srgbClr val="002060"/>
                </a:solidFill>
                <a:latin typeface="Arial" charset="0"/>
              </a:rPr>
              <a:t>Shot in cold blood outside of his house on 22nd December 1988.  Chico Mendez was pronounced dead on arrival at the local hospital.  No witnesses to the murder have come forward</a:t>
            </a:r>
            <a:endParaRPr lang="en-GB" altLang="en-US" sz="1800">
              <a:solidFill>
                <a:srgbClr val="002060"/>
              </a:solidFill>
              <a:latin typeface="Arial" charset="0"/>
            </a:endParaRPr>
          </a:p>
        </p:txBody>
      </p:sp>
      <p:sp>
        <p:nvSpPr>
          <p:cNvPr id="46089" name="Text Box 12"/>
          <p:cNvSpPr txBox="1">
            <a:spLocks noChangeArrowheads="1"/>
          </p:cNvSpPr>
          <p:nvPr/>
        </p:nvSpPr>
        <p:spPr bwMode="auto">
          <a:xfrm>
            <a:off x="7124700" y="5046664"/>
            <a:ext cx="3435350" cy="1335087"/>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bg1"/>
                </a:solidFill>
                <a:latin typeface="Tahoma" charset="0"/>
                <a:ea typeface="MS PGothic" charset="-128"/>
              </a:defRPr>
            </a:lvl1pPr>
            <a:lvl2pPr marL="742950" indent="-285750">
              <a:spcBef>
                <a:spcPct val="20000"/>
              </a:spcBef>
              <a:buChar char="–"/>
              <a:defRPr sz="2800">
                <a:solidFill>
                  <a:schemeClr val="bg1"/>
                </a:solidFill>
                <a:latin typeface="Tahoma" charset="0"/>
                <a:ea typeface="MS PGothic" charset="-128"/>
              </a:defRPr>
            </a:lvl2pPr>
            <a:lvl3pPr marL="1143000" indent="-228600">
              <a:spcBef>
                <a:spcPct val="20000"/>
              </a:spcBef>
              <a:buChar char="•"/>
              <a:defRPr sz="2400">
                <a:solidFill>
                  <a:schemeClr val="bg1"/>
                </a:solidFill>
                <a:latin typeface="Tahoma" charset="0"/>
                <a:ea typeface="MS PGothic" charset="-128"/>
              </a:defRPr>
            </a:lvl3pPr>
            <a:lvl4pPr marL="1600200" indent="-228600">
              <a:spcBef>
                <a:spcPct val="20000"/>
              </a:spcBef>
              <a:buChar char="–"/>
              <a:defRPr sz="2000">
                <a:solidFill>
                  <a:schemeClr val="bg1"/>
                </a:solidFill>
                <a:latin typeface="Tahoma" charset="0"/>
                <a:ea typeface="MS PGothic" charset="-128"/>
              </a:defRPr>
            </a:lvl4pPr>
            <a:lvl5pPr marL="2057400" indent="-228600">
              <a:spcBef>
                <a:spcPct val="20000"/>
              </a:spcBef>
              <a:buChar char="»"/>
              <a:defRPr sz="2000">
                <a:solidFill>
                  <a:schemeClr val="bg1"/>
                </a:solidFill>
                <a:latin typeface="Tahoma" charset="0"/>
                <a:ea typeface="MS PGothic" charset="-128"/>
              </a:defRPr>
            </a:lvl5pPr>
            <a:lvl6pPr marL="2514600" indent="-228600" eaLnBrk="0" fontAlgn="base" hangingPunct="0">
              <a:spcBef>
                <a:spcPct val="20000"/>
              </a:spcBef>
              <a:spcAft>
                <a:spcPct val="0"/>
              </a:spcAft>
              <a:buChar char="»"/>
              <a:defRPr sz="2000">
                <a:solidFill>
                  <a:schemeClr val="bg1"/>
                </a:solidFill>
                <a:latin typeface="Tahoma" charset="0"/>
                <a:ea typeface="MS PGothic" charset="-128"/>
              </a:defRPr>
            </a:lvl6pPr>
            <a:lvl7pPr marL="2971800" indent="-228600" eaLnBrk="0" fontAlgn="base" hangingPunct="0">
              <a:spcBef>
                <a:spcPct val="20000"/>
              </a:spcBef>
              <a:spcAft>
                <a:spcPct val="0"/>
              </a:spcAft>
              <a:buChar char="»"/>
              <a:defRPr sz="2000">
                <a:solidFill>
                  <a:schemeClr val="bg1"/>
                </a:solidFill>
                <a:latin typeface="Tahoma" charset="0"/>
                <a:ea typeface="MS PGothic" charset="-128"/>
              </a:defRPr>
            </a:lvl7pPr>
            <a:lvl8pPr marL="3429000" indent="-228600" eaLnBrk="0" fontAlgn="base" hangingPunct="0">
              <a:spcBef>
                <a:spcPct val="20000"/>
              </a:spcBef>
              <a:spcAft>
                <a:spcPct val="0"/>
              </a:spcAft>
              <a:buChar char="»"/>
              <a:defRPr sz="2000">
                <a:solidFill>
                  <a:schemeClr val="bg1"/>
                </a:solidFill>
                <a:latin typeface="Tahoma" charset="0"/>
                <a:ea typeface="MS PGothic" charset="-128"/>
              </a:defRPr>
            </a:lvl8pPr>
            <a:lvl9pPr marL="3886200" indent="-228600" eaLnBrk="0" fontAlgn="base" hangingPunct="0">
              <a:spcBef>
                <a:spcPct val="20000"/>
              </a:spcBef>
              <a:spcAft>
                <a:spcPct val="0"/>
              </a:spcAft>
              <a:buChar char="»"/>
              <a:defRPr sz="2000">
                <a:solidFill>
                  <a:schemeClr val="bg1"/>
                </a:solidFill>
                <a:latin typeface="Tahoma" charset="0"/>
                <a:ea typeface="MS PGothic" charset="-128"/>
              </a:defRPr>
            </a:lvl9pPr>
          </a:lstStyle>
          <a:p>
            <a:pPr eaLnBrk="1" hangingPunct="1">
              <a:spcBef>
                <a:spcPct val="0"/>
              </a:spcBef>
              <a:buFontTx/>
              <a:buNone/>
            </a:pPr>
            <a:r>
              <a:rPr lang="en-GB" altLang="en-US" sz="1000" b="1">
                <a:solidFill>
                  <a:srgbClr val="002060"/>
                </a:solidFill>
                <a:latin typeface="Arial" charset="0"/>
              </a:rPr>
              <a:t>Possible enemies:- </a:t>
            </a:r>
            <a:r>
              <a:rPr lang="en-GB" altLang="en-US" sz="1000">
                <a:solidFill>
                  <a:srgbClr val="002060"/>
                </a:solidFill>
                <a:latin typeface="Arial" charset="0"/>
              </a:rPr>
              <a:t>He believed in using the Amazon resources sustainably for the economic benefit of local people &amp; protecting the rainforest from logging, cattle ranching, mining &amp; agriculture (plantations).  He had won various battles to stop cattle ranchers from destroying areas of rainforest</a:t>
            </a:r>
            <a:endParaRPr lang="en-GB" altLang="en-US" sz="1800">
              <a:solidFill>
                <a:srgbClr val="002060"/>
              </a:solidFill>
              <a:latin typeface="Arial" charset="0"/>
            </a:endParaRPr>
          </a:p>
        </p:txBody>
      </p:sp>
      <p:sp>
        <p:nvSpPr>
          <p:cNvPr id="46090" name="Text Box 13"/>
          <p:cNvSpPr txBox="1">
            <a:spLocks noChangeArrowheads="1"/>
          </p:cNvSpPr>
          <p:nvPr/>
        </p:nvSpPr>
        <p:spPr bwMode="auto">
          <a:xfrm>
            <a:off x="2095500" y="1846263"/>
            <a:ext cx="2400300" cy="6858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bg1"/>
                </a:solidFill>
                <a:latin typeface="Tahoma" charset="0"/>
                <a:ea typeface="MS PGothic" charset="-128"/>
              </a:defRPr>
            </a:lvl1pPr>
            <a:lvl2pPr marL="742950" indent="-285750">
              <a:spcBef>
                <a:spcPct val="20000"/>
              </a:spcBef>
              <a:buChar char="–"/>
              <a:defRPr sz="2800">
                <a:solidFill>
                  <a:schemeClr val="bg1"/>
                </a:solidFill>
                <a:latin typeface="Tahoma" charset="0"/>
                <a:ea typeface="MS PGothic" charset="-128"/>
              </a:defRPr>
            </a:lvl2pPr>
            <a:lvl3pPr marL="1143000" indent="-228600">
              <a:spcBef>
                <a:spcPct val="20000"/>
              </a:spcBef>
              <a:buChar char="•"/>
              <a:defRPr sz="2400">
                <a:solidFill>
                  <a:schemeClr val="bg1"/>
                </a:solidFill>
                <a:latin typeface="Tahoma" charset="0"/>
                <a:ea typeface="MS PGothic" charset="-128"/>
              </a:defRPr>
            </a:lvl3pPr>
            <a:lvl4pPr marL="1600200" indent="-228600">
              <a:spcBef>
                <a:spcPct val="20000"/>
              </a:spcBef>
              <a:buChar char="–"/>
              <a:defRPr sz="2000">
                <a:solidFill>
                  <a:schemeClr val="bg1"/>
                </a:solidFill>
                <a:latin typeface="Tahoma" charset="0"/>
                <a:ea typeface="MS PGothic" charset="-128"/>
              </a:defRPr>
            </a:lvl4pPr>
            <a:lvl5pPr marL="2057400" indent="-228600">
              <a:spcBef>
                <a:spcPct val="20000"/>
              </a:spcBef>
              <a:buChar char="»"/>
              <a:defRPr sz="2000">
                <a:solidFill>
                  <a:schemeClr val="bg1"/>
                </a:solidFill>
                <a:latin typeface="Tahoma" charset="0"/>
                <a:ea typeface="MS PGothic" charset="-128"/>
              </a:defRPr>
            </a:lvl5pPr>
            <a:lvl6pPr marL="2514600" indent="-228600" eaLnBrk="0" fontAlgn="base" hangingPunct="0">
              <a:spcBef>
                <a:spcPct val="20000"/>
              </a:spcBef>
              <a:spcAft>
                <a:spcPct val="0"/>
              </a:spcAft>
              <a:buChar char="»"/>
              <a:defRPr sz="2000">
                <a:solidFill>
                  <a:schemeClr val="bg1"/>
                </a:solidFill>
                <a:latin typeface="Tahoma" charset="0"/>
                <a:ea typeface="MS PGothic" charset="-128"/>
              </a:defRPr>
            </a:lvl6pPr>
            <a:lvl7pPr marL="2971800" indent="-228600" eaLnBrk="0" fontAlgn="base" hangingPunct="0">
              <a:spcBef>
                <a:spcPct val="20000"/>
              </a:spcBef>
              <a:spcAft>
                <a:spcPct val="0"/>
              </a:spcAft>
              <a:buChar char="»"/>
              <a:defRPr sz="2000">
                <a:solidFill>
                  <a:schemeClr val="bg1"/>
                </a:solidFill>
                <a:latin typeface="Tahoma" charset="0"/>
                <a:ea typeface="MS PGothic" charset="-128"/>
              </a:defRPr>
            </a:lvl7pPr>
            <a:lvl8pPr marL="3429000" indent="-228600" eaLnBrk="0" fontAlgn="base" hangingPunct="0">
              <a:spcBef>
                <a:spcPct val="20000"/>
              </a:spcBef>
              <a:spcAft>
                <a:spcPct val="0"/>
              </a:spcAft>
              <a:buChar char="»"/>
              <a:defRPr sz="2000">
                <a:solidFill>
                  <a:schemeClr val="bg1"/>
                </a:solidFill>
                <a:latin typeface="Tahoma" charset="0"/>
                <a:ea typeface="MS PGothic" charset="-128"/>
              </a:defRPr>
            </a:lvl8pPr>
            <a:lvl9pPr marL="3886200" indent="-228600" eaLnBrk="0" fontAlgn="base" hangingPunct="0">
              <a:spcBef>
                <a:spcPct val="20000"/>
              </a:spcBef>
              <a:spcAft>
                <a:spcPct val="0"/>
              </a:spcAft>
              <a:buChar char="»"/>
              <a:defRPr sz="2000">
                <a:solidFill>
                  <a:schemeClr val="bg1"/>
                </a:solidFill>
                <a:latin typeface="Tahoma" charset="0"/>
                <a:ea typeface="MS PGothic" charset="-128"/>
              </a:defRPr>
            </a:lvl9pPr>
          </a:lstStyle>
          <a:p>
            <a:pPr eaLnBrk="1" hangingPunct="1">
              <a:spcBef>
                <a:spcPct val="0"/>
              </a:spcBef>
              <a:buFontTx/>
              <a:buNone/>
            </a:pPr>
            <a:r>
              <a:rPr lang="en-GB" altLang="en-US" sz="1000" b="1">
                <a:solidFill>
                  <a:srgbClr val="002060"/>
                </a:solidFill>
                <a:latin typeface="Arial" charset="0"/>
              </a:rPr>
              <a:t>Description:-</a:t>
            </a:r>
            <a:r>
              <a:rPr lang="en-GB" altLang="en-US" sz="1000">
                <a:solidFill>
                  <a:srgbClr val="002060"/>
                </a:solidFill>
                <a:latin typeface="Arial" charset="0"/>
              </a:rPr>
              <a:t>Male, Brazilian, Black hair, 5’4”.  Age at death 42years of age. A devout Christian who believed that Stewardship was very important</a:t>
            </a:r>
            <a:endParaRPr lang="en-GB" altLang="en-US" sz="1800">
              <a:solidFill>
                <a:srgbClr val="002060"/>
              </a:solidFill>
              <a:latin typeface="Arial" charset="0"/>
            </a:endParaRPr>
          </a:p>
        </p:txBody>
      </p:sp>
      <p:sp>
        <p:nvSpPr>
          <p:cNvPr id="46091" name="Line 14"/>
          <p:cNvSpPr>
            <a:spLocks noChangeShapeType="1"/>
          </p:cNvSpPr>
          <p:nvPr/>
        </p:nvSpPr>
        <p:spPr bwMode="auto">
          <a:xfrm>
            <a:off x="4495800" y="2303463"/>
            <a:ext cx="68580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2" name="Line 15"/>
          <p:cNvSpPr>
            <a:spLocks noChangeShapeType="1"/>
          </p:cNvSpPr>
          <p:nvPr/>
        </p:nvSpPr>
        <p:spPr bwMode="auto">
          <a:xfrm>
            <a:off x="4381500" y="1389063"/>
            <a:ext cx="1028700" cy="1143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3" name="Line 16"/>
          <p:cNvSpPr>
            <a:spLocks noChangeShapeType="1"/>
          </p:cNvSpPr>
          <p:nvPr/>
        </p:nvSpPr>
        <p:spPr bwMode="auto">
          <a:xfrm flipV="1">
            <a:off x="4953000" y="4589463"/>
            <a:ext cx="68580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4" name="Line 17"/>
          <p:cNvSpPr>
            <a:spLocks noChangeShapeType="1"/>
          </p:cNvSpPr>
          <p:nvPr/>
        </p:nvSpPr>
        <p:spPr bwMode="auto">
          <a:xfrm flipH="1" flipV="1">
            <a:off x="6667500" y="4589463"/>
            <a:ext cx="68580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5" name="Line 18"/>
          <p:cNvSpPr>
            <a:spLocks noChangeShapeType="1"/>
          </p:cNvSpPr>
          <p:nvPr/>
        </p:nvSpPr>
        <p:spPr bwMode="auto">
          <a:xfrm flipH="1">
            <a:off x="7353300" y="2303463"/>
            <a:ext cx="102870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6" name="Line 19"/>
          <p:cNvSpPr>
            <a:spLocks noChangeShapeType="1"/>
          </p:cNvSpPr>
          <p:nvPr/>
        </p:nvSpPr>
        <p:spPr bwMode="auto">
          <a:xfrm>
            <a:off x="6210300" y="1846263"/>
            <a:ext cx="0"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13403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332509" y="260350"/>
            <a:ext cx="11748655" cy="6597650"/>
          </a:xfrm>
        </p:spPr>
        <p:txBody>
          <a:bodyPr>
            <a:normAutofit/>
          </a:bodyPr>
          <a:lstStyle/>
          <a:p>
            <a:pPr eaLnBrk="1" hangingPunct="1">
              <a:lnSpc>
                <a:spcPct val="80000"/>
              </a:lnSpc>
              <a:buFontTx/>
              <a:buNone/>
              <a:defRPr/>
            </a:pPr>
            <a:r>
              <a:rPr lang="en-GB" sz="1400" b="1" u="sng" dirty="0">
                <a:ea typeface="ＭＳ Ｐゴシック" charset="-128"/>
              </a:rPr>
              <a:t>Darley </a:t>
            </a:r>
            <a:r>
              <a:rPr lang="en-GB" sz="1400" b="1" u="sng" dirty="0" err="1">
                <a:ea typeface="ＭＳ Ｐゴシック" charset="-128"/>
              </a:rPr>
              <a:t>Alves</a:t>
            </a:r>
            <a:r>
              <a:rPr lang="en-GB" sz="1400" b="1" u="sng" dirty="0">
                <a:ea typeface="ＭＳ Ｐゴシック" charset="-128"/>
              </a:rPr>
              <a:t> (Cattle Rancher)</a:t>
            </a:r>
            <a:endParaRPr lang="en-GB" sz="1400" dirty="0">
              <a:ea typeface="ＭＳ Ｐゴシック" charset="-128"/>
            </a:endParaRPr>
          </a:p>
          <a:p>
            <a:pPr eaLnBrk="1" hangingPunct="1">
              <a:lnSpc>
                <a:spcPct val="80000"/>
              </a:lnSpc>
              <a:buFontTx/>
              <a:buNone/>
              <a:defRPr/>
            </a:pPr>
            <a:r>
              <a:rPr lang="en-GB" sz="1400" dirty="0">
                <a:ea typeface="ＭＳ Ｐゴシック" charset="-128"/>
              </a:rPr>
              <a:t>Didn’t like the fact that Chico had won and prevented him from continuing to deforest areas so that he could graze his cattle, which could be sold for export.</a:t>
            </a:r>
            <a:endParaRPr lang="en-GB" sz="1400" b="1" u="sng" dirty="0">
              <a:ea typeface="ＭＳ Ｐゴシック" charset="-128"/>
            </a:endParaRPr>
          </a:p>
          <a:p>
            <a:pPr eaLnBrk="1" hangingPunct="1">
              <a:lnSpc>
                <a:spcPct val="80000"/>
              </a:lnSpc>
              <a:buFontTx/>
              <a:buNone/>
              <a:defRPr/>
            </a:pPr>
            <a:r>
              <a:rPr lang="en-GB" sz="1400" b="1" u="sng" dirty="0" err="1">
                <a:ea typeface="ＭＳ Ｐゴシック" charset="-128"/>
              </a:rPr>
              <a:t>Aldebio</a:t>
            </a:r>
            <a:r>
              <a:rPr lang="en-GB" sz="1400" b="1" u="sng" dirty="0">
                <a:ea typeface="ＭＳ Ｐゴシック" charset="-128"/>
              </a:rPr>
              <a:t> </a:t>
            </a:r>
            <a:r>
              <a:rPr lang="en-GB" sz="1400" b="1" u="sng" dirty="0" err="1">
                <a:ea typeface="ＭＳ Ｐゴシック" charset="-128"/>
              </a:rPr>
              <a:t>da</a:t>
            </a:r>
            <a:r>
              <a:rPr lang="en-GB" sz="1400" b="1" u="sng" dirty="0">
                <a:ea typeface="ＭＳ Ｐゴシック" charset="-128"/>
              </a:rPr>
              <a:t> Silva (Owner of logging company)</a:t>
            </a:r>
            <a:endParaRPr lang="en-GB" sz="1400" dirty="0">
              <a:ea typeface="ＭＳ Ｐゴシック" charset="-128"/>
            </a:endParaRPr>
          </a:p>
          <a:p>
            <a:pPr eaLnBrk="1" hangingPunct="1">
              <a:lnSpc>
                <a:spcPct val="80000"/>
              </a:lnSpc>
              <a:buFontTx/>
              <a:buNone/>
              <a:defRPr/>
            </a:pPr>
            <a:r>
              <a:rPr lang="en-GB" sz="1400" dirty="0">
                <a:ea typeface="ＭＳ Ｐゴシック" charset="-128"/>
              </a:rPr>
              <a:t>He was starting to get concerned that Chico may find out about his illegal logging of mahogany wood, which he sells to the UK</a:t>
            </a:r>
            <a:endParaRPr lang="en-GB" sz="1400" b="1" u="sng" dirty="0">
              <a:ea typeface="ＭＳ Ｐゴシック" charset="-128"/>
            </a:endParaRPr>
          </a:p>
          <a:p>
            <a:pPr eaLnBrk="1" hangingPunct="1">
              <a:lnSpc>
                <a:spcPct val="80000"/>
              </a:lnSpc>
              <a:buFontTx/>
              <a:buNone/>
              <a:defRPr/>
            </a:pPr>
            <a:r>
              <a:rPr lang="en-GB" sz="1400" b="1" u="sng" dirty="0" err="1">
                <a:ea typeface="ＭＳ Ｐゴシック" charset="-128"/>
              </a:rPr>
              <a:t>Ovido</a:t>
            </a:r>
            <a:r>
              <a:rPr lang="en-GB" sz="1400" b="1" u="sng" dirty="0">
                <a:ea typeface="ＭＳ Ｐゴシック" charset="-128"/>
              </a:rPr>
              <a:t> Roberto (Dam builder)</a:t>
            </a:r>
            <a:endParaRPr lang="en-GB" sz="1400" dirty="0">
              <a:ea typeface="ＭＳ Ｐゴシック" charset="-128"/>
            </a:endParaRPr>
          </a:p>
          <a:p>
            <a:pPr eaLnBrk="1" hangingPunct="1">
              <a:lnSpc>
                <a:spcPct val="80000"/>
              </a:lnSpc>
              <a:buFontTx/>
              <a:buNone/>
              <a:defRPr/>
            </a:pPr>
            <a:r>
              <a:rPr lang="en-GB" sz="1400" dirty="0">
                <a:ea typeface="ＭＳ Ｐゴシック" charset="-128"/>
              </a:rPr>
              <a:t>A multi-million pound dam was in the planning stages on the Rio Grande.  This would mean </a:t>
            </a:r>
            <a:r>
              <a:rPr lang="en-GB" sz="1400" dirty="0" err="1">
                <a:ea typeface="ＭＳ Ｐゴシック" charset="-128"/>
              </a:rPr>
              <a:t>Ovido</a:t>
            </a:r>
            <a:r>
              <a:rPr lang="en-GB" sz="1400" dirty="0">
                <a:ea typeface="ＭＳ Ｐゴシック" charset="-128"/>
              </a:rPr>
              <a:t> could make a lot of money if the plans to build it went ahead.  Chico gave a lot of publicity to the negative affects the dam would have on the rainforest.</a:t>
            </a:r>
            <a:endParaRPr lang="en-GB" sz="1400" b="1" u="sng" dirty="0">
              <a:ea typeface="ＭＳ Ｐゴシック" charset="-128"/>
            </a:endParaRPr>
          </a:p>
          <a:p>
            <a:pPr eaLnBrk="1" hangingPunct="1">
              <a:lnSpc>
                <a:spcPct val="80000"/>
              </a:lnSpc>
              <a:buFontTx/>
              <a:buNone/>
              <a:defRPr/>
            </a:pPr>
            <a:r>
              <a:rPr lang="en-GB" sz="1400" b="1" u="sng" dirty="0">
                <a:ea typeface="ＭＳ Ｐゴシック" charset="-128"/>
              </a:rPr>
              <a:t>Francisco de Sousa (Peasant Farmer)</a:t>
            </a:r>
            <a:endParaRPr lang="en-GB" sz="1400" dirty="0">
              <a:ea typeface="ＭＳ Ｐゴシック" charset="-128"/>
            </a:endParaRPr>
          </a:p>
          <a:p>
            <a:pPr eaLnBrk="1" hangingPunct="1">
              <a:lnSpc>
                <a:spcPct val="80000"/>
              </a:lnSpc>
              <a:buFontTx/>
              <a:buNone/>
              <a:defRPr/>
            </a:pPr>
            <a:r>
              <a:rPr lang="en-GB" sz="1400" dirty="0">
                <a:ea typeface="ＭＳ Ｐゴシック" charset="-128"/>
              </a:rPr>
              <a:t>Francisco had been forced to move by the government when a logging company had taken his land; he had been resettled in another part of the rainforest.  He was not very successful on his new small farm and knew he would have to move to another area after a few years (Shifting cultivation).  Chico has highlighted the problems of shifting cultivators and how they were destroying the forest.  Francisco had taken to drinking heavily over the last few months due to his failing farm and having to start again on another piece of land.</a:t>
            </a:r>
            <a:endParaRPr lang="en-GB" sz="1400" b="1" u="sng" dirty="0">
              <a:ea typeface="ＭＳ Ｐゴシック" charset="-128"/>
            </a:endParaRPr>
          </a:p>
          <a:p>
            <a:pPr eaLnBrk="1" hangingPunct="1">
              <a:lnSpc>
                <a:spcPct val="80000"/>
              </a:lnSpc>
              <a:buFontTx/>
              <a:buNone/>
              <a:defRPr/>
            </a:pPr>
            <a:r>
              <a:rPr lang="en-GB" sz="1400" b="1" u="sng" dirty="0">
                <a:ea typeface="ＭＳ Ｐゴシック" charset="-128"/>
              </a:rPr>
              <a:t>Jose Fernandez (Minister for Brazil’s Economy)</a:t>
            </a:r>
            <a:endParaRPr lang="en-GB" sz="1400" dirty="0">
              <a:ea typeface="ＭＳ Ｐゴシック" charset="-128"/>
            </a:endParaRPr>
          </a:p>
          <a:p>
            <a:pPr eaLnBrk="1" hangingPunct="1">
              <a:lnSpc>
                <a:spcPct val="80000"/>
              </a:lnSpc>
              <a:buFontTx/>
              <a:buNone/>
              <a:defRPr/>
            </a:pPr>
            <a:r>
              <a:rPr lang="en-GB" sz="1400" dirty="0">
                <a:ea typeface="ＭＳ Ｐゴシック" charset="-128"/>
              </a:rPr>
              <a:t>A very successful member of the government but known to be ruthless when dealing with people who got in his way.  Jose knew that in order to stay in power he would have to improve Brazil’s economy by exploiting the rainforest, allowing industry into the forest which would then make money for the government through foreign export.</a:t>
            </a:r>
            <a:endParaRPr lang="en-GB" sz="1400" b="1" u="sng" dirty="0">
              <a:ea typeface="ＭＳ Ｐゴシック" charset="-128"/>
            </a:endParaRPr>
          </a:p>
          <a:p>
            <a:pPr eaLnBrk="1" hangingPunct="1">
              <a:lnSpc>
                <a:spcPct val="80000"/>
              </a:lnSpc>
              <a:buFontTx/>
              <a:buNone/>
              <a:defRPr/>
            </a:pPr>
            <a:r>
              <a:rPr lang="en-GB" sz="1400" b="1" u="sng" dirty="0">
                <a:ea typeface="ＭＳ Ｐゴシック" charset="-128"/>
              </a:rPr>
              <a:t>Luis Franco (Road Construction Worker)</a:t>
            </a:r>
            <a:endParaRPr lang="en-GB" sz="1400" dirty="0">
              <a:ea typeface="ＭＳ Ｐゴシック" charset="-128"/>
            </a:endParaRPr>
          </a:p>
          <a:p>
            <a:pPr eaLnBrk="1" hangingPunct="1">
              <a:lnSpc>
                <a:spcPct val="80000"/>
              </a:lnSpc>
              <a:buFontTx/>
              <a:buNone/>
              <a:defRPr/>
            </a:pPr>
            <a:r>
              <a:rPr lang="en-GB" sz="1400" dirty="0">
                <a:ea typeface="ＭＳ Ｐゴシック" charset="-128"/>
              </a:rPr>
              <a:t>Luis has 6 children and lives in a wooden shack.  He had not worked for 5 years until he got the job of building a road through the rainforest so lorries can get to the mines and logs transported out.  He was worried that the road building may be halted as Chico was arguing that the road destroyed too much forest and brought more shifting cultivators to the area.  Franco couldn’t afford to lose his job as his children were sick and he couldn’t afford the medical bills.</a:t>
            </a:r>
            <a:endParaRPr lang="en-GB" sz="1400" b="1" u="sng" dirty="0">
              <a:ea typeface="ＭＳ Ｐゴシック" charset="-128"/>
            </a:endParaRPr>
          </a:p>
          <a:p>
            <a:pPr eaLnBrk="1" hangingPunct="1">
              <a:lnSpc>
                <a:spcPct val="80000"/>
              </a:lnSpc>
              <a:buFontTx/>
              <a:buNone/>
              <a:defRPr/>
            </a:pPr>
            <a:r>
              <a:rPr lang="en-GB" sz="1400" b="1" u="sng" dirty="0">
                <a:ea typeface="ＭＳ Ｐゴシック" charset="-128"/>
              </a:rPr>
              <a:t>Fernando </a:t>
            </a:r>
            <a:r>
              <a:rPr lang="en-GB" sz="1400" b="1" u="sng" dirty="0" err="1">
                <a:ea typeface="ＭＳ Ｐゴシック" charset="-128"/>
              </a:rPr>
              <a:t>Cavalera</a:t>
            </a:r>
            <a:r>
              <a:rPr lang="en-GB" sz="1400" b="1" u="sng" dirty="0">
                <a:ea typeface="ＭＳ Ｐゴシック" charset="-128"/>
              </a:rPr>
              <a:t> (Owner of plantation)</a:t>
            </a:r>
            <a:endParaRPr lang="en-GB" sz="1400" dirty="0">
              <a:ea typeface="ＭＳ Ｐゴシック" charset="-128"/>
            </a:endParaRPr>
          </a:p>
          <a:p>
            <a:pPr eaLnBrk="1" hangingPunct="1">
              <a:lnSpc>
                <a:spcPct val="80000"/>
              </a:lnSpc>
              <a:buFontTx/>
              <a:buNone/>
              <a:defRPr/>
            </a:pPr>
            <a:r>
              <a:rPr lang="en-GB" sz="1400" dirty="0">
                <a:ea typeface="ＭＳ Ｐゴシック" charset="-128"/>
              </a:rPr>
              <a:t>Fernando was looking to extend his plantation to other areas due to the decline in the fertility of the soil.  Fernando was also under suspicion for polluting the river with pesticides and fertilisers that he sprayed on his crops.</a:t>
            </a:r>
            <a:endParaRPr lang="en-GB" sz="1400" b="1" u="sng" dirty="0">
              <a:ea typeface="ＭＳ Ｐゴシック" charset="-128"/>
            </a:endParaRPr>
          </a:p>
          <a:p>
            <a:pPr eaLnBrk="1" hangingPunct="1">
              <a:lnSpc>
                <a:spcPct val="80000"/>
              </a:lnSpc>
              <a:buFontTx/>
              <a:buNone/>
              <a:defRPr/>
            </a:pPr>
            <a:r>
              <a:rPr lang="en-GB" sz="1400" b="1" u="sng" dirty="0">
                <a:ea typeface="ＭＳ Ｐゴシック" charset="-128"/>
              </a:rPr>
              <a:t>Franco </a:t>
            </a:r>
            <a:r>
              <a:rPr lang="en-GB" sz="1400" b="1" u="sng" dirty="0" err="1">
                <a:ea typeface="ＭＳ Ｐゴシック" charset="-128"/>
              </a:rPr>
              <a:t>Quadros</a:t>
            </a:r>
            <a:r>
              <a:rPr lang="en-GB" sz="1400" b="1" u="sng" dirty="0">
                <a:ea typeface="ＭＳ Ｐゴシック" charset="-128"/>
              </a:rPr>
              <a:t> (Owner of Bauxite Mining Company –</a:t>
            </a:r>
            <a:r>
              <a:rPr lang="en-GB" sz="1400" b="1" u="sng" dirty="0" err="1">
                <a:ea typeface="ＭＳ Ｐゴシック" charset="-128"/>
              </a:rPr>
              <a:t>Quadros</a:t>
            </a:r>
            <a:r>
              <a:rPr lang="en-GB" sz="1400" b="1" u="sng" dirty="0">
                <a:ea typeface="ＭＳ Ｐゴシック" charset="-128"/>
              </a:rPr>
              <a:t> Mines)</a:t>
            </a:r>
            <a:endParaRPr lang="en-GB" sz="1400" dirty="0">
              <a:ea typeface="ＭＳ Ｐゴシック" charset="-128"/>
            </a:endParaRPr>
          </a:p>
          <a:p>
            <a:pPr eaLnBrk="1" hangingPunct="1">
              <a:lnSpc>
                <a:spcPct val="80000"/>
              </a:lnSpc>
              <a:buFontTx/>
              <a:buNone/>
              <a:defRPr/>
            </a:pPr>
            <a:r>
              <a:rPr lang="en-GB" sz="1400" dirty="0">
                <a:ea typeface="ＭＳ Ｐゴシック" charset="-128"/>
              </a:rPr>
              <a:t>The </a:t>
            </a:r>
            <a:r>
              <a:rPr lang="en-GB" sz="1400" dirty="0" err="1">
                <a:ea typeface="ＭＳ Ｐゴシック" charset="-128"/>
              </a:rPr>
              <a:t>Quadros</a:t>
            </a:r>
            <a:r>
              <a:rPr lang="en-GB" sz="1400" dirty="0">
                <a:ea typeface="ＭＳ Ｐゴシック" charset="-128"/>
              </a:rPr>
              <a:t> mine was also under suspicion for polluting the surrounding rivers and taking more and more land.  </a:t>
            </a:r>
            <a:r>
              <a:rPr lang="en-GB" sz="1400" dirty="0" err="1">
                <a:ea typeface="ＭＳ Ｐゴシック" charset="-128"/>
              </a:rPr>
              <a:t>Quadros</a:t>
            </a:r>
            <a:r>
              <a:rPr lang="en-GB" sz="1400" dirty="0">
                <a:ea typeface="ＭＳ Ｐゴシック" charset="-128"/>
              </a:rPr>
              <a:t> has friends in high places and often has the minister for the economy found to pool parties at his mansion.</a:t>
            </a:r>
          </a:p>
        </p:txBody>
      </p:sp>
      <p:sp>
        <p:nvSpPr>
          <p:cNvPr id="2" name="TextBox 1"/>
          <p:cNvSpPr txBox="1"/>
          <p:nvPr/>
        </p:nvSpPr>
        <p:spPr>
          <a:xfrm>
            <a:off x="7232073" y="0"/>
            <a:ext cx="2466109" cy="369332"/>
          </a:xfrm>
          <a:prstGeom prst="rect">
            <a:avLst/>
          </a:prstGeom>
          <a:noFill/>
        </p:spPr>
        <p:txBody>
          <a:bodyPr wrap="square" rtlCol="0">
            <a:spAutoFit/>
          </a:bodyPr>
          <a:lstStyle/>
          <a:p>
            <a:r>
              <a:rPr lang="en-US" b="1" dirty="0">
                <a:solidFill>
                  <a:srgbClr val="FF0000"/>
                </a:solidFill>
              </a:rPr>
              <a:t>SUSPECTS</a:t>
            </a:r>
          </a:p>
        </p:txBody>
      </p:sp>
    </p:spTree>
    <p:extLst>
      <p:ext uri="{BB962C8B-B14F-4D97-AF65-F5344CB8AC3E}">
        <p14:creationId xmlns:p14="http://schemas.microsoft.com/office/powerpoint/2010/main" val="1282222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798</Words>
  <Application>Microsoft Macintosh PowerPoint</Application>
  <PresentationFormat>Widescreen</PresentationFormat>
  <Paragraphs>31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ＭＳ Ｐゴシック</vt:lpstr>
      <vt:lpstr>ＭＳ Ｐゴシック</vt: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print off to accompany enquiry</dc:title>
  <dc:creator>Ruth Capper</dc:creator>
  <cp:lastModifiedBy>Ruth Capper</cp:lastModifiedBy>
  <cp:revision>2</cp:revision>
  <dcterms:created xsi:type="dcterms:W3CDTF">2017-11-14T00:52:02Z</dcterms:created>
  <dcterms:modified xsi:type="dcterms:W3CDTF">2018-04-10T23:35:26Z</dcterms:modified>
</cp:coreProperties>
</file>