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58" r:id="rId10"/>
    <p:sldId id="256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4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7"/>
    <p:restoredTop sz="94611"/>
  </p:normalViewPr>
  <p:slideViewPr>
    <p:cSldViewPr>
      <p:cViewPr varScale="1">
        <p:scale>
          <a:sx n="109" d="100"/>
          <a:sy n="109" d="100"/>
        </p:scale>
        <p:origin x="31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88322-EE82-460B-99B9-2685E35A4F32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D8BE9-648A-488F-BB3C-EF640E71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12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FF423F8-CB38-47D5-8A1A-626D1E3AF06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178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E6DE8EA-CA55-41DA-BC93-8683346E3AA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94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8F7366F-9A7E-4DAF-9F72-32877CE39C5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485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8C6E22D-C446-492D-933A-9BFF5953F96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068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9966613-4382-49D8-96F4-326CE0BC90ED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8297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D8BE9-648A-488F-BB3C-EF640E713E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73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9D6-2ACF-47B0-A198-C3D7474C81C1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2516-A80C-40BA-BF17-077FC3283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4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9D6-2ACF-47B0-A198-C3D7474C81C1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2516-A80C-40BA-BF17-077FC3283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49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9D6-2ACF-47B0-A198-C3D7474C81C1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2516-A80C-40BA-BF17-077FC3283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7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9D6-2ACF-47B0-A198-C3D7474C81C1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2516-A80C-40BA-BF17-077FC3283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8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9D6-2ACF-47B0-A198-C3D7474C81C1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2516-A80C-40BA-BF17-077FC3283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9D6-2ACF-47B0-A198-C3D7474C81C1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2516-A80C-40BA-BF17-077FC3283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0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9D6-2ACF-47B0-A198-C3D7474C81C1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2516-A80C-40BA-BF17-077FC3283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45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9D6-2ACF-47B0-A198-C3D7474C81C1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2516-A80C-40BA-BF17-077FC3283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14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9D6-2ACF-47B0-A198-C3D7474C81C1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2516-A80C-40BA-BF17-077FC3283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9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9D6-2ACF-47B0-A198-C3D7474C81C1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2516-A80C-40BA-BF17-077FC3283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7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9D6-2ACF-47B0-A198-C3D7474C81C1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2516-A80C-40BA-BF17-077FC3283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1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29D6-2ACF-47B0-A198-C3D7474C81C1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92516-A80C-40BA-BF17-077FC3283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31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smtClean="0"/>
              <a:t>: Population Jelly Babies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3252119"/>
          </a:xfrm>
        </p:spPr>
      </p:pic>
      <p:sp>
        <p:nvSpPr>
          <p:cNvPr id="5" name="TextBox 4"/>
          <p:cNvSpPr txBox="1"/>
          <p:nvPr/>
        </p:nvSpPr>
        <p:spPr>
          <a:xfrm>
            <a:off x="971600" y="501317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Why: To revise how the structure of a population changes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2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M and M Geography …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727" y="1110223"/>
            <a:ext cx="29111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Your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jelly babies represent the people within that country. The colours of the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m and </a:t>
            </a:r>
            <a:r>
              <a:rPr lang="en-GB" sz="2800" dirty="0" err="1" smtClean="0">
                <a:solidFill>
                  <a:srgbClr val="FF0000"/>
                </a:solidFill>
                <a:latin typeface="Comic Sans MS" pitchFamily="66" charset="0"/>
              </a:rPr>
              <a:t>ms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 represent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different groups of people within the country. 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4805" y="4161712"/>
            <a:ext cx="64807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You will be given ‘chance cards’ which show scenarios which affect population growth/decline. </a:t>
            </a:r>
            <a:b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GB" sz="2400" b="1" u="sng" dirty="0" smtClean="0">
                <a:solidFill>
                  <a:srgbClr val="0070C0"/>
                </a:solidFill>
                <a:latin typeface="Comic Sans MS" pitchFamily="66" charset="0"/>
              </a:rPr>
              <a:t>At the end of the game you will explain the population structure of your country from the colour of your sweets.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89" y="188640"/>
            <a:ext cx="2937644" cy="100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944" y="1669450"/>
            <a:ext cx="43924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Blue: </a:t>
            </a:r>
            <a:r>
              <a:rPr lang="en-US" sz="2000" dirty="0" smtClean="0"/>
              <a:t>Adult males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Red: </a:t>
            </a:r>
            <a:r>
              <a:rPr lang="en-US" sz="2000" dirty="0" smtClean="0"/>
              <a:t>Adult females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Yellow: </a:t>
            </a:r>
            <a:r>
              <a:rPr lang="en-US" sz="2000" dirty="0" smtClean="0"/>
              <a:t>Ageing population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Green: </a:t>
            </a:r>
            <a:r>
              <a:rPr lang="en-US" sz="2000" dirty="0" smtClean="0"/>
              <a:t>Immigrants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Orange: </a:t>
            </a:r>
            <a:r>
              <a:rPr lang="en-US" sz="2000" dirty="0" smtClean="0"/>
              <a:t>Female children</a:t>
            </a:r>
          </a:p>
          <a:p>
            <a:r>
              <a:rPr lang="en-US" sz="2000" dirty="0" smtClean="0">
                <a:solidFill>
                  <a:srgbClr val="624613"/>
                </a:solidFill>
              </a:rPr>
              <a:t>Brown: </a:t>
            </a:r>
            <a:r>
              <a:rPr lang="en-US" sz="2000" dirty="0" smtClean="0"/>
              <a:t>Male children </a:t>
            </a:r>
            <a:endParaRPr lang="en-US" sz="2000" dirty="0" smtClean="0">
              <a:solidFill>
                <a:srgbClr val="624613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3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15988"/>
            <a:ext cx="8373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1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People in the population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dirty="0" smtClean="0">
                <a:latin typeface="Comic Sans MS" pitchFamily="66" charset="0"/>
              </a:rPr>
              <a:t>Cohorts include: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Young people - also called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young dependents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Middle aged people –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latin typeface="Comic Sans MS" pitchFamily="66" charset="0"/>
              </a:rPr>
              <a:t>the workers/ economically active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Older people - also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called elderly dependents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People are having to work for a lot longer, why?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What will this do to the number of elderly </a:t>
            </a:r>
            <a:r>
              <a:rPr lang="en-US" sz="2800" dirty="0" err="1" smtClean="0">
                <a:latin typeface="Comic Sans MS" pitchFamily="66" charset="0"/>
              </a:rPr>
              <a:t>dependants</a:t>
            </a:r>
            <a:r>
              <a:rPr lang="en-US" sz="2800" dirty="0" smtClean="0">
                <a:latin typeface="Comic Sans MS" pitchFamily="66" charset="0"/>
              </a:rPr>
              <a:t>?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15240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68" y="2431038"/>
            <a:ext cx="2192805" cy="143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81247"/>
            <a:ext cx="2203039" cy="147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27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194" r="1666" b="5237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GB" b="0" dirty="0" smtClean="0">
                <a:solidFill>
                  <a:schemeClr val="bg1"/>
                </a:solidFill>
                <a:latin typeface="Comic Sans MS" pitchFamily="66" charset="0"/>
              </a:rPr>
              <a:t>People are born…</a:t>
            </a:r>
            <a:endParaRPr lang="en-US" b="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20027"/>
      </p:ext>
    </p:extLst>
  </p:cSld>
  <p:clrMapOvr>
    <a:masterClrMapping/>
  </p:clrMapOvr>
  <p:transition advTm="11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5"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GB" b="0" dirty="0" smtClean="0">
                <a:latin typeface="Comic Sans MS" pitchFamily="66" charset="0"/>
              </a:rPr>
              <a:t>People die….</a:t>
            </a:r>
            <a:endParaRPr lang="en-US" b="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53710"/>
      </p:ext>
    </p:extLst>
  </p:cSld>
  <p:clrMapOvr>
    <a:masterClrMapping/>
  </p:clrMapOvr>
  <p:transition advTm="11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42900"/>
            <a:ext cx="97536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988793" y="-342900"/>
            <a:ext cx="6271839" cy="1143000"/>
          </a:xfrm>
        </p:spPr>
        <p:txBody>
          <a:bodyPr/>
          <a:lstStyle/>
          <a:p>
            <a:pPr eaLnBrk="1" hangingPunct="1"/>
            <a:r>
              <a:rPr lang="en-GB" b="0" dirty="0" smtClean="0">
                <a:latin typeface="Comic Sans MS" pitchFamily="66" charset="0"/>
              </a:rPr>
              <a:t>People move in…</a:t>
            </a:r>
            <a:endParaRPr lang="en-US" b="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39620"/>
      </p:ext>
    </p:extLst>
  </p:cSld>
  <p:clrMapOvr>
    <a:masterClrMapping/>
  </p:clrMapOvr>
  <p:transition advTm="11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5589240"/>
            <a:ext cx="5580112" cy="1143000"/>
          </a:xfrm>
        </p:spPr>
        <p:txBody>
          <a:bodyPr/>
          <a:lstStyle/>
          <a:p>
            <a:pPr eaLnBrk="1" hangingPunct="1"/>
            <a:r>
              <a:rPr lang="en-GB" b="0" dirty="0" smtClean="0">
                <a:latin typeface="Comic Sans MS" pitchFamily="66" charset="0"/>
              </a:rPr>
              <a:t>People move out…</a:t>
            </a:r>
            <a:endParaRPr lang="en-US" b="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21194"/>
      </p:ext>
    </p:extLst>
  </p:cSld>
  <p:clrMapOvr>
    <a:masterClrMapping/>
  </p:clrMapOvr>
  <p:transition advTm="11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0" dirty="0" smtClean="0">
                <a:latin typeface="Comic Sans MS" pitchFamily="66" charset="0"/>
              </a:rPr>
              <a:t>…and we all get older every day…</a:t>
            </a:r>
            <a:endParaRPr lang="en-US" sz="4000" b="0" dirty="0" smtClean="0">
              <a:latin typeface="Comic Sans MS" pitchFamily="66" charset="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323286"/>
      </p:ext>
    </p:extLst>
  </p:cSld>
  <p:clrMapOvr>
    <a:masterClrMapping/>
  </p:clrMapOvr>
  <p:transition advTm="11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The game…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/>
            <a:r>
              <a:rPr lang="en-US" dirty="0" smtClean="0">
                <a:latin typeface="Comic Sans MS" pitchFamily="66" charset="0"/>
              </a:rPr>
              <a:t>How will the population of your country change in response to a series of ‘chance’ events?</a:t>
            </a:r>
          </a:p>
          <a:p>
            <a:pPr algn="ctr" eaLnBrk="1" hangingPunct="1"/>
            <a:r>
              <a:rPr lang="en-US" dirty="0" smtClean="0">
                <a:latin typeface="Comic Sans MS" pitchFamily="66" charset="0"/>
              </a:rPr>
              <a:t>By the end of the game you should be able to answer this key question…</a:t>
            </a:r>
          </a:p>
          <a:p>
            <a:pPr algn="ctr"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sz="4000" b="1" i="1" dirty="0" smtClean="0">
                <a:solidFill>
                  <a:srgbClr val="FF0080"/>
                </a:solidFill>
                <a:latin typeface="Comic Sans MS" pitchFamily="66" charset="0"/>
              </a:rPr>
              <a:t>Why do some populations increase and others decrease?</a:t>
            </a:r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9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sh your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49" y="980728"/>
            <a:ext cx="7056784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5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219</Words>
  <Application>Microsoft Macintosh PowerPoint</Application>
  <PresentationFormat>On-screen Show (4:3)</PresentationFormat>
  <Paragraphs>40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Comic Sans MS</vt:lpstr>
      <vt:lpstr>Times</vt:lpstr>
      <vt:lpstr>Arial</vt:lpstr>
      <vt:lpstr>Office Theme</vt:lpstr>
      <vt:lpstr>What: Population Jelly Babies</vt:lpstr>
      <vt:lpstr>People in the population</vt:lpstr>
      <vt:lpstr>People are born…</vt:lpstr>
      <vt:lpstr>People die….</vt:lpstr>
      <vt:lpstr>People move in…</vt:lpstr>
      <vt:lpstr>People move out…</vt:lpstr>
      <vt:lpstr>…and we all get older every day…</vt:lpstr>
      <vt:lpstr>The game…</vt:lpstr>
      <vt:lpstr>PowerPoint Presentation</vt:lpstr>
      <vt:lpstr>M and M Geography …</vt:lpstr>
      <vt:lpstr>PowerPoint Presentation</vt:lpstr>
    </vt:vector>
  </TitlesOfParts>
  <Company>Hewlett-Packard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Jelly Baby Geography…</dc:title>
  <dc:creator>Jen</dc:creator>
  <cp:lastModifiedBy>Anna Bennett</cp:lastModifiedBy>
  <cp:revision>15</cp:revision>
  <cp:lastPrinted>2017-11-03T14:14:20Z</cp:lastPrinted>
  <dcterms:created xsi:type="dcterms:W3CDTF">2013-09-02T21:55:45Z</dcterms:created>
  <dcterms:modified xsi:type="dcterms:W3CDTF">2017-11-03T14:23:36Z</dcterms:modified>
</cp:coreProperties>
</file>