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58" r:id="rId3"/>
    <p:sldId id="257" r:id="rId4"/>
    <p:sldId id="256" r:id="rId5"/>
    <p:sldId id="260"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37"/>
    <p:restoredTop sz="94611"/>
  </p:normalViewPr>
  <p:slideViewPr>
    <p:cSldViewPr snapToGrid="0" snapToObjects="1">
      <p:cViewPr varScale="1">
        <p:scale>
          <a:sx n="85" d="100"/>
          <a:sy n="85" d="100"/>
        </p:scale>
        <p:origin x="184" y="6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CF851-4904-B940-9A45-DD380EE697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7B4DECD-8116-BF46-A9E4-4F1C200E5A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E145D6-7E1F-B743-B908-86A65CF906B2}"/>
              </a:ext>
            </a:extLst>
          </p:cNvPr>
          <p:cNvSpPr>
            <a:spLocks noGrp="1"/>
          </p:cNvSpPr>
          <p:nvPr>
            <p:ph type="dt" sz="half" idx="10"/>
          </p:nvPr>
        </p:nvSpPr>
        <p:spPr/>
        <p:txBody>
          <a:bodyPr/>
          <a:lstStyle/>
          <a:p>
            <a:fld id="{C964514F-4DF9-5941-AAA8-0A9F9B082CCD}" type="datetimeFigureOut">
              <a:rPr lang="en-US" smtClean="0"/>
              <a:t>4/24/18</a:t>
            </a:fld>
            <a:endParaRPr lang="en-US"/>
          </a:p>
        </p:txBody>
      </p:sp>
      <p:sp>
        <p:nvSpPr>
          <p:cNvPr id="5" name="Footer Placeholder 4">
            <a:extLst>
              <a:ext uri="{FF2B5EF4-FFF2-40B4-BE49-F238E27FC236}">
                <a16:creationId xmlns:a16="http://schemas.microsoft.com/office/drawing/2014/main" id="{5DA2015A-6D5D-2046-9EF3-0D62BEA3DA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47C389-FC34-3140-A36B-6875E76CE748}"/>
              </a:ext>
            </a:extLst>
          </p:cNvPr>
          <p:cNvSpPr>
            <a:spLocks noGrp="1"/>
          </p:cNvSpPr>
          <p:nvPr>
            <p:ph type="sldNum" sz="quarter" idx="12"/>
          </p:nvPr>
        </p:nvSpPr>
        <p:spPr/>
        <p:txBody>
          <a:bodyPr/>
          <a:lstStyle/>
          <a:p>
            <a:fld id="{CFC53023-9380-BF40-81A5-9C534814506C}" type="slidenum">
              <a:rPr lang="en-US" smtClean="0"/>
              <a:t>‹#›</a:t>
            </a:fld>
            <a:endParaRPr lang="en-US"/>
          </a:p>
        </p:txBody>
      </p:sp>
    </p:spTree>
    <p:extLst>
      <p:ext uri="{BB962C8B-B14F-4D97-AF65-F5344CB8AC3E}">
        <p14:creationId xmlns:p14="http://schemas.microsoft.com/office/powerpoint/2010/main" val="1677977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F46F-14D0-2C4A-A194-BD44B36D0B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7B1B19-FF1E-FB41-832F-DCEAE589D99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49FF82-957E-C143-A36D-648D2A6BE552}"/>
              </a:ext>
            </a:extLst>
          </p:cNvPr>
          <p:cNvSpPr>
            <a:spLocks noGrp="1"/>
          </p:cNvSpPr>
          <p:nvPr>
            <p:ph type="dt" sz="half" idx="10"/>
          </p:nvPr>
        </p:nvSpPr>
        <p:spPr/>
        <p:txBody>
          <a:bodyPr/>
          <a:lstStyle/>
          <a:p>
            <a:fld id="{C964514F-4DF9-5941-AAA8-0A9F9B082CCD}" type="datetimeFigureOut">
              <a:rPr lang="en-US" smtClean="0"/>
              <a:t>4/24/18</a:t>
            </a:fld>
            <a:endParaRPr lang="en-US"/>
          </a:p>
        </p:txBody>
      </p:sp>
      <p:sp>
        <p:nvSpPr>
          <p:cNvPr id="5" name="Footer Placeholder 4">
            <a:extLst>
              <a:ext uri="{FF2B5EF4-FFF2-40B4-BE49-F238E27FC236}">
                <a16:creationId xmlns:a16="http://schemas.microsoft.com/office/drawing/2014/main" id="{D4F1CA1C-935F-DA40-A0E4-2362F9AA18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EF39F-0B40-8A4C-B82A-7A961D1BFDCF}"/>
              </a:ext>
            </a:extLst>
          </p:cNvPr>
          <p:cNvSpPr>
            <a:spLocks noGrp="1"/>
          </p:cNvSpPr>
          <p:nvPr>
            <p:ph type="sldNum" sz="quarter" idx="12"/>
          </p:nvPr>
        </p:nvSpPr>
        <p:spPr/>
        <p:txBody>
          <a:bodyPr/>
          <a:lstStyle/>
          <a:p>
            <a:fld id="{CFC53023-9380-BF40-81A5-9C534814506C}" type="slidenum">
              <a:rPr lang="en-US" smtClean="0"/>
              <a:t>‹#›</a:t>
            </a:fld>
            <a:endParaRPr lang="en-US"/>
          </a:p>
        </p:txBody>
      </p:sp>
    </p:spTree>
    <p:extLst>
      <p:ext uri="{BB962C8B-B14F-4D97-AF65-F5344CB8AC3E}">
        <p14:creationId xmlns:p14="http://schemas.microsoft.com/office/powerpoint/2010/main" val="4217835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292FAE-8DF9-AF46-99DC-1A6FFD8CB8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751D3C-4C05-5E44-AFE5-BA6C135B49A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0F5CFB-81EE-2A40-8642-E47E7AEBA81C}"/>
              </a:ext>
            </a:extLst>
          </p:cNvPr>
          <p:cNvSpPr>
            <a:spLocks noGrp="1"/>
          </p:cNvSpPr>
          <p:nvPr>
            <p:ph type="dt" sz="half" idx="10"/>
          </p:nvPr>
        </p:nvSpPr>
        <p:spPr/>
        <p:txBody>
          <a:bodyPr/>
          <a:lstStyle/>
          <a:p>
            <a:fld id="{C964514F-4DF9-5941-AAA8-0A9F9B082CCD}" type="datetimeFigureOut">
              <a:rPr lang="en-US" smtClean="0"/>
              <a:t>4/24/18</a:t>
            </a:fld>
            <a:endParaRPr lang="en-US"/>
          </a:p>
        </p:txBody>
      </p:sp>
      <p:sp>
        <p:nvSpPr>
          <p:cNvPr id="5" name="Footer Placeholder 4">
            <a:extLst>
              <a:ext uri="{FF2B5EF4-FFF2-40B4-BE49-F238E27FC236}">
                <a16:creationId xmlns:a16="http://schemas.microsoft.com/office/drawing/2014/main" id="{4DCF9D4B-9235-7747-A259-3CE476AC9B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4680A1-8717-5042-9D40-2B2FA837F101}"/>
              </a:ext>
            </a:extLst>
          </p:cNvPr>
          <p:cNvSpPr>
            <a:spLocks noGrp="1"/>
          </p:cNvSpPr>
          <p:nvPr>
            <p:ph type="sldNum" sz="quarter" idx="12"/>
          </p:nvPr>
        </p:nvSpPr>
        <p:spPr/>
        <p:txBody>
          <a:bodyPr/>
          <a:lstStyle/>
          <a:p>
            <a:fld id="{CFC53023-9380-BF40-81A5-9C534814506C}" type="slidenum">
              <a:rPr lang="en-US" smtClean="0"/>
              <a:t>‹#›</a:t>
            </a:fld>
            <a:endParaRPr lang="en-US"/>
          </a:p>
        </p:txBody>
      </p:sp>
    </p:spTree>
    <p:extLst>
      <p:ext uri="{BB962C8B-B14F-4D97-AF65-F5344CB8AC3E}">
        <p14:creationId xmlns:p14="http://schemas.microsoft.com/office/powerpoint/2010/main" val="446879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C6BF2-A4CD-5F44-843C-4EB400F99F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F2393A-7C31-F54D-8938-2BF03748222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2941CC-8C67-B54B-B1AA-42E189CC62E7}"/>
              </a:ext>
            </a:extLst>
          </p:cNvPr>
          <p:cNvSpPr>
            <a:spLocks noGrp="1"/>
          </p:cNvSpPr>
          <p:nvPr>
            <p:ph type="dt" sz="half" idx="10"/>
          </p:nvPr>
        </p:nvSpPr>
        <p:spPr/>
        <p:txBody>
          <a:bodyPr/>
          <a:lstStyle/>
          <a:p>
            <a:fld id="{C964514F-4DF9-5941-AAA8-0A9F9B082CCD}" type="datetimeFigureOut">
              <a:rPr lang="en-US" smtClean="0"/>
              <a:t>4/24/18</a:t>
            </a:fld>
            <a:endParaRPr lang="en-US"/>
          </a:p>
        </p:txBody>
      </p:sp>
      <p:sp>
        <p:nvSpPr>
          <p:cNvPr id="5" name="Footer Placeholder 4">
            <a:extLst>
              <a:ext uri="{FF2B5EF4-FFF2-40B4-BE49-F238E27FC236}">
                <a16:creationId xmlns:a16="http://schemas.microsoft.com/office/drawing/2014/main" id="{8FC6999A-5217-7746-8929-D9B621757A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2143E2-9CDD-8F47-944F-0F117B3C6E52}"/>
              </a:ext>
            </a:extLst>
          </p:cNvPr>
          <p:cNvSpPr>
            <a:spLocks noGrp="1"/>
          </p:cNvSpPr>
          <p:nvPr>
            <p:ph type="sldNum" sz="quarter" idx="12"/>
          </p:nvPr>
        </p:nvSpPr>
        <p:spPr/>
        <p:txBody>
          <a:bodyPr/>
          <a:lstStyle/>
          <a:p>
            <a:fld id="{CFC53023-9380-BF40-81A5-9C534814506C}" type="slidenum">
              <a:rPr lang="en-US" smtClean="0"/>
              <a:t>‹#›</a:t>
            </a:fld>
            <a:endParaRPr lang="en-US"/>
          </a:p>
        </p:txBody>
      </p:sp>
    </p:spTree>
    <p:extLst>
      <p:ext uri="{BB962C8B-B14F-4D97-AF65-F5344CB8AC3E}">
        <p14:creationId xmlns:p14="http://schemas.microsoft.com/office/powerpoint/2010/main" val="3570509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5D0DD-0CE3-534F-A59D-EB1A46FF87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74CD62-07ED-D74F-A725-9D2FD72588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5A76B00-832E-374B-915D-3829607B33D7}"/>
              </a:ext>
            </a:extLst>
          </p:cNvPr>
          <p:cNvSpPr>
            <a:spLocks noGrp="1"/>
          </p:cNvSpPr>
          <p:nvPr>
            <p:ph type="dt" sz="half" idx="10"/>
          </p:nvPr>
        </p:nvSpPr>
        <p:spPr/>
        <p:txBody>
          <a:bodyPr/>
          <a:lstStyle/>
          <a:p>
            <a:fld id="{C964514F-4DF9-5941-AAA8-0A9F9B082CCD}" type="datetimeFigureOut">
              <a:rPr lang="en-US" smtClean="0"/>
              <a:t>4/24/18</a:t>
            </a:fld>
            <a:endParaRPr lang="en-US"/>
          </a:p>
        </p:txBody>
      </p:sp>
      <p:sp>
        <p:nvSpPr>
          <p:cNvPr id="5" name="Footer Placeholder 4">
            <a:extLst>
              <a:ext uri="{FF2B5EF4-FFF2-40B4-BE49-F238E27FC236}">
                <a16:creationId xmlns:a16="http://schemas.microsoft.com/office/drawing/2014/main" id="{264B9B9F-C0AF-5B4D-98DB-59D97DAB2B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C9135A-72CB-9D4E-8921-491F78CF7298}"/>
              </a:ext>
            </a:extLst>
          </p:cNvPr>
          <p:cNvSpPr>
            <a:spLocks noGrp="1"/>
          </p:cNvSpPr>
          <p:nvPr>
            <p:ph type="sldNum" sz="quarter" idx="12"/>
          </p:nvPr>
        </p:nvSpPr>
        <p:spPr/>
        <p:txBody>
          <a:bodyPr/>
          <a:lstStyle/>
          <a:p>
            <a:fld id="{CFC53023-9380-BF40-81A5-9C534814506C}" type="slidenum">
              <a:rPr lang="en-US" smtClean="0"/>
              <a:t>‹#›</a:t>
            </a:fld>
            <a:endParaRPr lang="en-US"/>
          </a:p>
        </p:txBody>
      </p:sp>
    </p:spTree>
    <p:extLst>
      <p:ext uri="{BB962C8B-B14F-4D97-AF65-F5344CB8AC3E}">
        <p14:creationId xmlns:p14="http://schemas.microsoft.com/office/powerpoint/2010/main" val="3100780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FAB42-89DD-3844-A666-3C38395F26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37BC80-8174-5E4F-929E-8F4C00FEAEC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C0D899-C972-E640-AE89-23426B543E0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74410A-AEAE-8B47-A089-C9CD975FF193}"/>
              </a:ext>
            </a:extLst>
          </p:cNvPr>
          <p:cNvSpPr>
            <a:spLocks noGrp="1"/>
          </p:cNvSpPr>
          <p:nvPr>
            <p:ph type="dt" sz="half" idx="10"/>
          </p:nvPr>
        </p:nvSpPr>
        <p:spPr/>
        <p:txBody>
          <a:bodyPr/>
          <a:lstStyle/>
          <a:p>
            <a:fld id="{C964514F-4DF9-5941-AAA8-0A9F9B082CCD}" type="datetimeFigureOut">
              <a:rPr lang="en-US" smtClean="0"/>
              <a:t>4/24/18</a:t>
            </a:fld>
            <a:endParaRPr lang="en-US"/>
          </a:p>
        </p:txBody>
      </p:sp>
      <p:sp>
        <p:nvSpPr>
          <p:cNvPr id="6" name="Footer Placeholder 5">
            <a:extLst>
              <a:ext uri="{FF2B5EF4-FFF2-40B4-BE49-F238E27FC236}">
                <a16:creationId xmlns:a16="http://schemas.microsoft.com/office/drawing/2014/main" id="{CB02FAD1-328F-5D4F-B6B3-8838D1C609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0F484E-E642-F14E-ADD7-4F72A81BA843}"/>
              </a:ext>
            </a:extLst>
          </p:cNvPr>
          <p:cNvSpPr>
            <a:spLocks noGrp="1"/>
          </p:cNvSpPr>
          <p:nvPr>
            <p:ph type="sldNum" sz="quarter" idx="12"/>
          </p:nvPr>
        </p:nvSpPr>
        <p:spPr/>
        <p:txBody>
          <a:bodyPr/>
          <a:lstStyle/>
          <a:p>
            <a:fld id="{CFC53023-9380-BF40-81A5-9C534814506C}" type="slidenum">
              <a:rPr lang="en-US" smtClean="0"/>
              <a:t>‹#›</a:t>
            </a:fld>
            <a:endParaRPr lang="en-US"/>
          </a:p>
        </p:txBody>
      </p:sp>
    </p:spTree>
    <p:extLst>
      <p:ext uri="{BB962C8B-B14F-4D97-AF65-F5344CB8AC3E}">
        <p14:creationId xmlns:p14="http://schemas.microsoft.com/office/powerpoint/2010/main" val="2683148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9385F-6EC3-9144-B9B7-ECED9651FC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09B725F-8711-C54D-8665-F8569C6A82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2B52A6E-3040-A044-A77D-80B890E2E15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D8AC44-E495-D04D-A45F-E658AD2440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F3DCC10-D811-994C-A2FE-563AAE3A15E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2B6D30-E7A3-D946-B4B2-CA54E1BE8372}"/>
              </a:ext>
            </a:extLst>
          </p:cNvPr>
          <p:cNvSpPr>
            <a:spLocks noGrp="1"/>
          </p:cNvSpPr>
          <p:nvPr>
            <p:ph type="dt" sz="half" idx="10"/>
          </p:nvPr>
        </p:nvSpPr>
        <p:spPr/>
        <p:txBody>
          <a:bodyPr/>
          <a:lstStyle/>
          <a:p>
            <a:fld id="{C964514F-4DF9-5941-AAA8-0A9F9B082CCD}" type="datetimeFigureOut">
              <a:rPr lang="en-US" smtClean="0"/>
              <a:t>4/24/18</a:t>
            </a:fld>
            <a:endParaRPr lang="en-US"/>
          </a:p>
        </p:txBody>
      </p:sp>
      <p:sp>
        <p:nvSpPr>
          <p:cNvPr id="8" name="Footer Placeholder 7">
            <a:extLst>
              <a:ext uri="{FF2B5EF4-FFF2-40B4-BE49-F238E27FC236}">
                <a16:creationId xmlns:a16="http://schemas.microsoft.com/office/drawing/2014/main" id="{C9AF7AF0-D35C-6B4B-818F-D0D284936C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0EBB821-D7C5-9B41-BA2B-9C6DB3F5F2A6}"/>
              </a:ext>
            </a:extLst>
          </p:cNvPr>
          <p:cNvSpPr>
            <a:spLocks noGrp="1"/>
          </p:cNvSpPr>
          <p:nvPr>
            <p:ph type="sldNum" sz="quarter" idx="12"/>
          </p:nvPr>
        </p:nvSpPr>
        <p:spPr/>
        <p:txBody>
          <a:bodyPr/>
          <a:lstStyle/>
          <a:p>
            <a:fld id="{CFC53023-9380-BF40-81A5-9C534814506C}" type="slidenum">
              <a:rPr lang="en-US" smtClean="0"/>
              <a:t>‹#›</a:t>
            </a:fld>
            <a:endParaRPr lang="en-US"/>
          </a:p>
        </p:txBody>
      </p:sp>
    </p:spTree>
    <p:extLst>
      <p:ext uri="{BB962C8B-B14F-4D97-AF65-F5344CB8AC3E}">
        <p14:creationId xmlns:p14="http://schemas.microsoft.com/office/powerpoint/2010/main" val="408110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88C18-AC69-7F48-BAE5-83B4ECD6A2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EFF85E-C113-9A42-A9CE-AD28BF1500E9}"/>
              </a:ext>
            </a:extLst>
          </p:cNvPr>
          <p:cNvSpPr>
            <a:spLocks noGrp="1"/>
          </p:cNvSpPr>
          <p:nvPr>
            <p:ph type="dt" sz="half" idx="10"/>
          </p:nvPr>
        </p:nvSpPr>
        <p:spPr/>
        <p:txBody>
          <a:bodyPr/>
          <a:lstStyle/>
          <a:p>
            <a:fld id="{C964514F-4DF9-5941-AAA8-0A9F9B082CCD}" type="datetimeFigureOut">
              <a:rPr lang="en-US" smtClean="0"/>
              <a:t>4/24/18</a:t>
            </a:fld>
            <a:endParaRPr lang="en-US"/>
          </a:p>
        </p:txBody>
      </p:sp>
      <p:sp>
        <p:nvSpPr>
          <p:cNvPr id="4" name="Footer Placeholder 3">
            <a:extLst>
              <a:ext uri="{FF2B5EF4-FFF2-40B4-BE49-F238E27FC236}">
                <a16:creationId xmlns:a16="http://schemas.microsoft.com/office/drawing/2014/main" id="{48A9F64C-38F6-2748-B21C-001C61A19F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7D636A-9702-7745-B93A-0A146C33A36C}"/>
              </a:ext>
            </a:extLst>
          </p:cNvPr>
          <p:cNvSpPr>
            <a:spLocks noGrp="1"/>
          </p:cNvSpPr>
          <p:nvPr>
            <p:ph type="sldNum" sz="quarter" idx="12"/>
          </p:nvPr>
        </p:nvSpPr>
        <p:spPr/>
        <p:txBody>
          <a:bodyPr/>
          <a:lstStyle/>
          <a:p>
            <a:fld id="{CFC53023-9380-BF40-81A5-9C534814506C}" type="slidenum">
              <a:rPr lang="en-US" smtClean="0"/>
              <a:t>‹#›</a:t>
            </a:fld>
            <a:endParaRPr lang="en-US"/>
          </a:p>
        </p:txBody>
      </p:sp>
    </p:spTree>
    <p:extLst>
      <p:ext uri="{BB962C8B-B14F-4D97-AF65-F5344CB8AC3E}">
        <p14:creationId xmlns:p14="http://schemas.microsoft.com/office/powerpoint/2010/main" val="403116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BC4C6D-135A-5248-9304-50FC0A5459DD}"/>
              </a:ext>
            </a:extLst>
          </p:cNvPr>
          <p:cNvSpPr>
            <a:spLocks noGrp="1"/>
          </p:cNvSpPr>
          <p:nvPr>
            <p:ph type="dt" sz="half" idx="10"/>
          </p:nvPr>
        </p:nvSpPr>
        <p:spPr/>
        <p:txBody>
          <a:bodyPr/>
          <a:lstStyle/>
          <a:p>
            <a:fld id="{C964514F-4DF9-5941-AAA8-0A9F9B082CCD}" type="datetimeFigureOut">
              <a:rPr lang="en-US" smtClean="0"/>
              <a:t>4/24/18</a:t>
            </a:fld>
            <a:endParaRPr lang="en-US"/>
          </a:p>
        </p:txBody>
      </p:sp>
      <p:sp>
        <p:nvSpPr>
          <p:cNvPr id="3" name="Footer Placeholder 2">
            <a:extLst>
              <a:ext uri="{FF2B5EF4-FFF2-40B4-BE49-F238E27FC236}">
                <a16:creationId xmlns:a16="http://schemas.microsoft.com/office/drawing/2014/main" id="{1C009D42-E22E-B547-8FA1-29D808F82B5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9925FF-3A82-394B-B357-3431700084D9}"/>
              </a:ext>
            </a:extLst>
          </p:cNvPr>
          <p:cNvSpPr>
            <a:spLocks noGrp="1"/>
          </p:cNvSpPr>
          <p:nvPr>
            <p:ph type="sldNum" sz="quarter" idx="12"/>
          </p:nvPr>
        </p:nvSpPr>
        <p:spPr/>
        <p:txBody>
          <a:bodyPr/>
          <a:lstStyle/>
          <a:p>
            <a:fld id="{CFC53023-9380-BF40-81A5-9C534814506C}" type="slidenum">
              <a:rPr lang="en-US" smtClean="0"/>
              <a:t>‹#›</a:t>
            </a:fld>
            <a:endParaRPr lang="en-US"/>
          </a:p>
        </p:txBody>
      </p:sp>
    </p:spTree>
    <p:extLst>
      <p:ext uri="{BB962C8B-B14F-4D97-AF65-F5344CB8AC3E}">
        <p14:creationId xmlns:p14="http://schemas.microsoft.com/office/powerpoint/2010/main" val="3522529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AF5BF-CD26-F24E-A8EF-5C55ED1207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FB4940-8EB9-8D49-AEE7-0C24C2C5E5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8361D7-2E93-C34A-B1B5-43D0CA837E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470C71D-4922-604A-8974-87F557CBE53F}"/>
              </a:ext>
            </a:extLst>
          </p:cNvPr>
          <p:cNvSpPr>
            <a:spLocks noGrp="1"/>
          </p:cNvSpPr>
          <p:nvPr>
            <p:ph type="dt" sz="half" idx="10"/>
          </p:nvPr>
        </p:nvSpPr>
        <p:spPr/>
        <p:txBody>
          <a:bodyPr/>
          <a:lstStyle/>
          <a:p>
            <a:fld id="{C964514F-4DF9-5941-AAA8-0A9F9B082CCD}" type="datetimeFigureOut">
              <a:rPr lang="en-US" smtClean="0"/>
              <a:t>4/24/18</a:t>
            </a:fld>
            <a:endParaRPr lang="en-US"/>
          </a:p>
        </p:txBody>
      </p:sp>
      <p:sp>
        <p:nvSpPr>
          <p:cNvPr id="6" name="Footer Placeholder 5">
            <a:extLst>
              <a:ext uri="{FF2B5EF4-FFF2-40B4-BE49-F238E27FC236}">
                <a16:creationId xmlns:a16="http://schemas.microsoft.com/office/drawing/2014/main" id="{0443B598-3A2D-6D4B-A5E0-3B986C9513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A7962A-A58B-4443-8D93-4608E7013588}"/>
              </a:ext>
            </a:extLst>
          </p:cNvPr>
          <p:cNvSpPr>
            <a:spLocks noGrp="1"/>
          </p:cNvSpPr>
          <p:nvPr>
            <p:ph type="sldNum" sz="quarter" idx="12"/>
          </p:nvPr>
        </p:nvSpPr>
        <p:spPr/>
        <p:txBody>
          <a:bodyPr/>
          <a:lstStyle/>
          <a:p>
            <a:fld id="{CFC53023-9380-BF40-81A5-9C534814506C}" type="slidenum">
              <a:rPr lang="en-US" smtClean="0"/>
              <a:t>‹#›</a:t>
            </a:fld>
            <a:endParaRPr lang="en-US"/>
          </a:p>
        </p:txBody>
      </p:sp>
    </p:spTree>
    <p:extLst>
      <p:ext uri="{BB962C8B-B14F-4D97-AF65-F5344CB8AC3E}">
        <p14:creationId xmlns:p14="http://schemas.microsoft.com/office/powerpoint/2010/main" val="2379037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9D773-9CEB-AF4F-BBB1-5225A01A2B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5924C3-6827-CA44-B2C9-6ADA659332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AFC779-7EBF-824C-ADAC-93BB8AB0A4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0195E63-24BF-4F4A-9F7D-1CA25697AAF7}"/>
              </a:ext>
            </a:extLst>
          </p:cNvPr>
          <p:cNvSpPr>
            <a:spLocks noGrp="1"/>
          </p:cNvSpPr>
          <p:nvPr>
            <p:ph type="dt" sz="half" idx="10"/>
          </p:nvPr>
        </p:nvSpPr>
        <p:spPr/>
        <p:txBody>
          <a:bodyPr/>
          <a:lstStyle/>
          <a:p>
            <a:fld id="{C964514F-4DF9-5941-AAA8-0A9F9B082CCD}" type="datetimeFigureOut">
              <a:rPr lang="en-US" smtClean="0"/>
              <a:t>4/24/18</a:t>
            </a:fld>
            <a:endParaRPr lang="en-US"/>
          </a:p>
        </p:txBody>
      </p:sp>
      <p:sp>
        <p:nvSpPr>
          <p:cNvPr id="6" name="Footer Placeholder 5">
            <a:extLst>
              <a:ext uri="{FF2B5EF4-FFF2-40B4-BE49-F238E27FC236}">
                <a16:creationId xmlns:a16="http://schemas.microsoft.com/office/drawing/2014/main" id="{D95B176D-CADF-B345-A7EE-0E1EF7F72D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06B03A-519B-7641-8CF4-E3892685281C}"/>
              </a:ext>
            </a:extLst>
          </p:cNvPr>
          <p:cNvSpPr>
            <a:spLocks noGrp="1"/>
          </p:cNvSpPr>
          <p:nvPr>
            <p:ph type="sldNum" sz="quarter" idx="12"/>
          </p:nvPr>
        </p:nvSpPr>
        <p:spPr/>
        <p:txBody>
          <a:bodyPr/>
          <a:lstStyle/>
          <a:p>
            <a:fld id="{CFC53023-9380-BF40-81A5-9C534814506C}" type="slidenum">
              <a:rPr lang="en-US" smtClean="0"/>
              <a:t>‹#›</a:t>
            </a:fld>
            <a:endParaRPr lang="en-US"/>
          </a:p>
        </p:txBody>
      </p:sp>
    </p:spTree>
    <p:extLst>
      <p:ext uri="{BB962C8B-B14F-4D97-AF65-F5344CB8AC3E}">
        <p14:creationId xmlns:p14="http://schemas.microsoft.com/office/powerpoint/2010/main" val="3497038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46864C-F84B-5442-A788-1A38019EAE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355710-A448-544D-B31B-E0C607434A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6353CC-21EB-CA46-B105-6DC01AA257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64514F-4DF9-5941-AAA8-0A9F9B082CCD}" type="datetimeFigureOut">
              <a:rPr lang="en-US" smtClean="0"/>
              <a:t>4/24/18</a:t>
            </a:fld>
            <a:endParaRPr lang="en-US"/>
          </a:p>
        </p:txBody>
      </p:sp>
      <p:sp>
        <p:nvSpPr>
          <p:cNvPr id="5" name="Footer Placeholder 4">
            <a:extLst>
              <a:ext uri="{FF2B5EF4-FFF2-40B4-BE49-F238E27FC236}">
                <a16:creationId xmlns:a16="http://schemas.microsoft.com/office/drawing/2014/main" id="{4DA0DEBC-AD26-CF4A-9B40-595C08E810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0DB9675-51B9-8142-BE7C-BDCD4FB036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C53023-9380-BF40-81A5-9C534814506C}" type="slidenum">
              <a:rPr lang="en-US" smtClean="0"/>
              <a:t>‹#›</a:t>
            </a:fld>
            <a:endParaRPr lang="en-US"/>
          </a:p>
        </p:txBody>
      </p:sp>
    </p:spTree>
    <p:extLst>
      <p:ext uri="{BB962C8B-B14F-4D97-AF65-F5344CB8AC3E}">
        <p14:creationId xmlns:p14="http://schemas.microsoft.com/office/powerpoint/2010/main" val="3519497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lifemoreextraordinary.com/revision/how-to-revise-effectively/?utm_source=twitter&amp;utm_medium=social&amp;utm_campaign=SocialWarfar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drive.google.com/drive/folders/1UxpILY8R1kqA-lQSkdYlRKXAAf1SFD4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E4789-BB9B-7A42-B70D-2B72FFD9EA73}"/>
              </a:ext>
            </a:extLst>
          </p:cNvPr>
          <p:cNvSpPr>
            <a:spLocks noGrp="1"/>
          </p:cNvSpPr>
          <p:nvPr>
            <p:ph type="title"/>
          </p:nvPr>
        </p:nvSpPr>
        <p:spPr/>
        <p:txBody>
          <a:bodyPr/>
          <a:lstStyle/>
          <a:p>
            <a:r>
              <a:rPr lang="en-US" dirty="0"/>
              <a:t>How to revise effectively </a:t>
            </a:r>
          </a:p>
        </p:txBody>
      </p:sp>
      <p:pic>
        <p:nvPicPr>
          <p:cNvPr id="5" name="Content Placeholder 4">
            <a:extLst>
              <a:ext uri="{FF2B5EF4-FFF2-40B4-BE49-F238E27FC236}">
                <a16:creationId xmlns:a16="http://schemas.microsoft.com/office/drawing/2014/main" id="{61169828-25F9-A149-B4A7-F510698AAB8E}"/>
              </a:ext>
            </a:extLst>
          </p:cNvPr>
          <p:cNvPicPr>
            <a:picLocks noGrp="1" noChangeAspect="1"/>
          </p:cNvPicPr>
          <p:nvPr>
            <p:ph idx="1"/>
          </p:nvPr>
        </p:nvPicPr>
        <p:blipFill>
          <a:blip r:embed="rId2"/>
          <a:stretch>
            <a:fillRect/>
          </a:stretch>
        </p:blipFill>
        <p:spPr>
          <a:xfrm>
            <a:off x="1931816" y="1825625"/>
            <a:ext cx="8328367" cy="4351338"/>
          </a:xfrm>
        </p:spPr>
      </p:pic>
    </p:spTree>
    <p:extLst>
      <p:ext uri="{BB962C8B-B14F-4D97-AF65-F5344CB8AC3E}">
        <p14:creationId xmlns:p14="http://schemas.microsoft.com/office/powerpoint/2010/main" val="1258734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8FDD270-7C80-3F4E-A9CE-81590F1CF226}"/>
              </a:ext>
            </a:extLst>
          </p:cNvPr>
          <p:cNvSpPr>
            <a:spLocks noGrp="1"/>
          </p:cNvSpPr>
          <p:nvPr>
            <p:ph type="title"/>
          </p:nvPr>
        </p:nvSpPr>
        <p:spPr/>
        <p:txBody>
          <a:bodyPr/>
          <a:lstStyle/>
          <a:p>
            <a:r>
              <a:rPr lang="en-US" dirty="0"/>
              <a:t>Examiners notes </a:t>
            </a:r>
          </a:p>
        </p:txBody>
      </p:sp>
      <p:sp>
        <p:nvSpPr>
          <p:cNvPr id="4" name="Content Placeholder 3">
            <a:extLst>
              <a:ext uri="{FF2B5EF4-FFF2-40B4-BE49-F238E27FC236}">
                <a16:creationId xmlns:a16="http://schemas.microsoft.com/office/drawing/2014/main" id="{30A0D42E-8C96-EB4C-B6C8-B7C259DDD768}"/>
              </a:ext>
            </a:extLst>
          </p:cNvPr>
          <p:cNvSpPr>
            <a:spLocks noGrp="1"/>
          </p:cNvSpPr>
          <p:nvPr>
            <p:ph idx="1"/>
          </p:nvPr>
        </p:nvSpPr>
        <p:spPr/>
        <p:txBody>
          <a:bodyPr>
            <a:normAutofit fontScale="62500" lnSpcReduction="20000"/>
          </a:bodyPr>
          <a:lstStyle/>
          <a:p>
            <a:r>
              <a:rPr lang="en-US" dirty="0"/>
              <a:t>make the choice of questions with care, ensuring that for each question they choose they have a named case study about which they can write in detail and with confidence. </a:t>
            </a:r>
            <a:endParaRPr lang="en-US" dirty="0">
              <a:effectLst/>
            </a:endParaRPr>
          </a:p>
          <a:p>
            <a:pPr marL="0" indent="0">
              <a:buNone/>
            </a:pPr>
            <a:r>
              <a:rPr lang="en-US" dirty="0"/>
              <a:t>●  answer the three chosen questions in order, starting with the one with which they are the most confident, and finishing with the one with which they are least confident (in case they run out of time). </a:t>
            </a:r>
            <a:endParaRPr lang="en-US" dirty="0">
              <a:effectLst/>
            </a:endParaRPr>
          </a:p>
          <a:p>
            <a:pPr marL="0" indent="0">
              <a:buNone/>
            </a:pPr>
            <a:r>
              <a:rPr lang="en-US" dirty="0"/>
              <a:t>●  read the entire question first before answering any part, in order to decide which section requires which information to avoid repetition of answers. </a:t>
            </a:r>
            <a:endParaRPr lang="en-US" dirty="0">
              <a:effectLst/>
            </a:endParaRPr>
          </a:p>
          <a:p>
            <a:pPr marL="0" indent="0">
              <a:buNone/>
            </a:pPr>
            <a:r>
              <a:rPr lang="en-US" dirty="0"/>
              <a:t>●  highlight the command words and possibly other key words so that answers are always relevant to the question. </a:t>
            </a:r>
            <a:endParaRPr lang="en-US" dirty="0">
              <a:effectLst/>
            </a:endParaRPr>
          </a:p>
          <a:p>
            <a:pPr marL="0" indent="0">
              <a:buNone/>
            </a:pPr>
            <a:r>
              <a:rPr lang="en-US" dirty="0"/>
              <a:t>●  use the mark allocations in brackets as a guide to the amount of detail or number of responses required, not devoting too much time to those questions worth few marks, but ensuring that those worth more marks are answered in sufficient detail. </a:t>
            </a:r>
            <a:endParaRPr lang="en-US" dirty="0">
              <a:effectLst/>
            </a:endParaRPr>
          </a:p>
          <a:p>
            <a:pPr marL="0" indent="0">
              <a:buNone/>
            </a:pPr>
            <a:r>
              <a:rPr lang="en-US" dirty="0"/>
              <a:t>●  consider carefully their answers to the case studies and ensure that the focus of each response is correct, rather than including all facts about the chosen topic or area, developing each point fully rather than writing extensive lists of simple, basic points. It is better to fully develop three ideas rather than write extensive lists consisting of numerous simple points. </a:t>
            </a:r>
            <a:endParaRPr lang="en-US" dirty="0">
              <a:effectLst/>
            </a:endParaRPr>
          </a:p>
          <a:p>
            <a:pPr marL="0" indent="0">
              <a:buNone/>
            </a:pPr>
            <a:r>
              <a:rPr lang="en-US" dirty="0"/>
              <a:t>●  study the resources such as maps, photographs, graphs, diagrams and extracts carefully, using appropriate facts and statistics derived from resources to back up an answer and interpreting them by making appropriate comments, rather than just copying parts of them. </a:t>
            </a:r>
            <a:endParaRPr lang="en-US" dirty="0">
              <a:effectLst/>
            </a:endParaRPr>
          </a:p>
          <a:p>
            <a:endParaRPr lang="en-US" dirty="0"/>
          </a:p>
        </p:txBody>
      </p:sp>
    </p:spTree>
    <p:extLst>
      <p:ext uri="{BB962C8B-B14F-4D97-AF65-F5344CB8AC3E}">
        <p14:creationId xmlns:p14="http://schemas.microsoft.com/office/powerpoint/2010/main" val="313585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C69A6-1269-B945-8F6A-2D2A21FCA942}"/>
              </a:ext>
            </a:extLst>
          </p:cNvPr>
          <p:cNvSpPr>
            <a:spLocks noGrp="1"/>
          </p:cNvSpPr>
          <p:nvPr>
            <p:ph type="title"/>
          </p:nvPr>
        </p:nvSpPr>
        <p:spPr/>
        <p:txBody>
          <a:bodyPr>
            <a:normAutofit fontScale="90000"/>
          </a:bodyPr>
          <a:lstStyle/>
          <a:p>
            <a:r>
              <a:rPr lang="en-US" dirty="0"/>
              <a:t>Question: Explain how government policies can be used to </a:t>
            </a:r>
            <a:r>
              <a:rPr lang="en-US" b="1" dirty="0"/>
              <a:t>increase </a:t>
            </a:r>
            <a:r>
              <a:rPr lang="en-US" dirty="0"/>
              <a:t>rate of natural population growth (5)</a:t>
            </a:r>
          </a:p>
        </p:txBody>
      </p:sp>
      <p:sp>
        <p:nvSpPr>
          <p:cNvPr id="3" name="Content Placeholder 2">
            <a:extLst>
              <a:ext uri="{FF2B5EF4-FFF2-40B4-BE49-F238E27FC236}">
                <a16:creationId xmlns:a16="http://schemas.microsoft.com/office/drawing/2014/main" id="{26B335E8-EC73-C147-B77C-C2344A9C1246}"/>
              </a:ext>
            </a:extLst>
          </p:cNvPr>
          <p:cNvSpPr>
            <a:spLocks noGrp="1"/>
          </p:cNvSpPr>
          <p:nvPr>
            <p:ph idx="1"/>
          </p:nvPr>
        </p:nvSpPr>
        <p:spPr/>
        <p:txBody>
          <a:bodyPr/>
          <a:lstStyle/>
          <a:p>
            <a:endParaRPr lang="en-US" dirty="0"/>
          </a:p>
          <a:p>
            <a:endParaRPr lang="en-US" dirty="0"/>
          </a:p>
          <a:p>
            <a:r>
              <a:rPr lang="en-US" dirty="0"/>
              <a:t>This question was generally not well answered. Many answers contained simplistic statements such as ‘pay them to have children’, ‘ban contraceptives’, etc. rather than reflecting any real or plausible policies. A few good France and Singapore answers were seen although an example was not needed here, just the policies. </a:t>
            </a:r>
          </a:p>
          <a:p>
            <a:endParaRPr lang="en-US" dirty="0"/>
          </a:p>
        </p:txBody>
      </p:sp>
    </p:spTree>
    <p:extLst>
      <p:ext uri="{BB962C8B-B14F-4D97-AF65-F5344CB8AC3E}">
        <p14:creationId xmlns:p14="http://schemas.microsoft.com/office/powerpoint/2010/main" val="4200289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7F7D6-3CEA-2F4B-ADBD-7DCFB5C00495}"/>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DD3BECA7-1372-B541-AF75-4A1C5BEFF780}"/>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7908E56A-0832-B345-8CB8-7BF027CC41F4}"/>
              </a:ext>
            </a:extLst>
          </p:cNvPr>
          <p:cNvPicPr>
            <a:picLocks noChangeAspect="1"/>
          </p:cNvPicPr>
          <p:nvPr/>
        </p:nvPicPr>
        <p:blipFill>
          <a:blip r:embed="rId2"/>
          <a:stretch>
            <a:fillRect/>
          </a:stretch>
        </p:blipFill>
        <p:spPr>
          <a:xfrm>
            <a:off x="1244184" y="0"/>
            <a:ext cx="9563725" cy="6668875"/>
          </a:xfrm>
          <a:prstGeom prst="rect">
            <a:avLst/>
          </a:prstGeom>
        </p:spPr>
      </p:pic>
    </p:spTree>
    <p:extLst>
      <p:ext uri="{BB962C8B-B14F-4D97-AF65-F5344CB8AC3E}">
        <p14:creationId xmlns:p14="http://schemas.microsoft.com/office/powerpoint/2010/main" val="327547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E4789-BB9B-7A42-B70D-2B72FFD9EA73}"/>
              </a:ext>
            </a:extLst>
          </p:cNvPr>
          <p:cNvSpPr>
            <a:spLocks noGrp="1"/>
          </p:cNvSpPr>
          <p:nvPr>
            <p:ph type="title"/>
          </p:nvPr>
        </p:nvSpPr>
        <p:spPr/>
        <p:txBody>
          <a:bodyPr/>
          <a:lstStyle/>
          <a:p>
            <a:r>
              <a:rPr lang="en-US" dirty="0"/>
              <a:t>How to revise effectively: Use the shared drive</a:t>
            </a:r>
          </a:p>
        </p:txBody>
      </p:sp>
      <p:pic>
        <p:nvPicPr>
          <p:cNvPr id="5" name="Content Placeholder 4">
            <a:extLst>
              <a:ext uri="{FF2B5EF4-FFF2-40B4-BE49-F238E27FC236}">
                <a16:creationId xmlns:a16="http://schemas.microsoft.com/office/drawing/2014/main" id="{61169828-25F9-A149-B4A7-F510698AAB8E}"/>
              </a:ext>
            </a:extLst>
          </p:cNvPr>
          <p:cNvPicPr>
            <a:picLocks noGrp="1" noChangeAspect="1"/>
          </p:cNvPicPr>
          <p:nvPr>
            <p:ph idx="1"/>
          </p:nvPr>
        </p:nvPicPr>
        <p:blipFill>
          <a:blip r:embed="rId2"/>
          <a:stretch>
            <a:fillRect/>
          </a:stretch>
        </p:blipFill>
        <p:spPr>
          <a:xfrm>
            <a:off x="2377293" y="1180856"/>
            <a:ext cx="8328367" cy="4351338"/>
          </a:xfrm>
        </p:spPr>
      </p:pic>
      <p:sp>
        <p:nvSpPr>
          <p:cNvPr id="3" name="Rectangle 2">
            <a:extLst>
              <a:ext uri="{FF2B5EF4-FFF2-40B4-BE49-F238E27FC236}">
                <a16:creationId xmlns:a16="http://schemas.microsoft.com/office/drawing/2014/main" id="{94040E5F-A045-1040-8F94-ABC87CEF02FC}"/>
              </a:ext>
            </a:extLst>
          </p:cNvPr>
          <p:cNvSpPr/>
          <p:nvPr/>
        </p:nvSpPr>
        <p:spPr>
          <a:xfrm>
            <a:off x="384369" y="5688485"/>
            <a:ext cx="6096000" cy="923330"/>
          </a:xfrm>
          <a:prstGeom prst="rect">
            <a:avLst/>
          </a:prstGeom>
        </p:spPr>
        <p:txBody>
          <a:bodyPr>
            <a:spAutoFit/>
          </a:bodyPr>
          <a:lstStyle/>
          <a:p>
            <a:r>
              <a:rPr lang="en-US" dirty="0">
                <a:hlinkClick r:id="rId3"/>
              </a:rPr>
              <a:t>http://</a:t>
            </a:r>
            <a:r>
              <a:rPr lang="en-US" dirty="0" err="1">
                <a:hlinkClick r:id="rId3"/>
              </a:rPr>
              <a:t>lifemoreextraordinary.com</a:t>
            </a:r>
            <a:r>
              <a:rPr lang="en-US" dirty="0">
                <a:hlinkClick r:id="rId3"/>
              </a:rPr>
              <a:t>/revision/how-to-revise-effectively/?</a:t>
            </a:r>
            <a:r>
              <a:rPr lang="en-US" dirty="0" err="1">
                <a:hlinkClick r:id="rId3"/>
              </a:rPr>
              <a:t>utm_source</a:t>
            </a:r>
            <a:r>
              <a:rPr lang="en-US" dirty="0">
                <a:hlinkClick r:id="rId3"/>
              </a:rPr>
              <a:t>=</a:t>
            </a:r>
            <a:r>
              <a:rPr lang="en-US" dirty="0" err="1">
                <a:hlinkClick r:id="rId3"/>
              </a:rPr>
              <a:t>twitter&amp;utm_medium</a:t>
            </a:r>
            <a:r>
              <a:rPr lang="en-US" dirty="0">
                <a:hlinkClick r:id="rId3"/>
              </a:rPr>
              <a:t>=</a:t>
            </a:r>
            <a:r>
              <a:rPr lang="en-US" dirty="0" err="1">
                <a:hlinkClick r:id="rId3"/>
              </a:rPr>
              <a:t>social&amp;utm_campaign</a:t>
            </a:r>
            <a:r>
              <a:rPr lang="en-US" dirty="0">
                <a:hlinkClick r:id="rId3"/>
              </a:rPr>
              <a:t>=</a:t>
            </a:r>
            <a:r>
              <a:rPr lang="en-US" dirty="0" err="1">
                <a:hlinkClick r:id="rId3"/>
              </a:rPr>
              <a:t>SocialWarfare</a:t>
            </a:r>
            <a:endParaRPr lang="en-US" dirty="0"/>
          </a:p>
        </p:txBody>
      </p:sp>
    </p:spTree>
    <p:extLst>
      <p:ext uri="{BB962C8B-B14F-4D97-AF65-F5344CB8AC3E}">
        <p14:creationId xmlns:p14="http://schemas.microsoft.com/office/powerpoint/2010/main" val="2553151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36B29-6C26-F242-90C5-1F7BBEEB607B}"/>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73DDAB1C-85BE-BE41-BB3B-E9381B6A37C7}"/>
              </a:ext>
            </a:extLst>
          </p:cNvPr>
          <p:cNvPicPr>
            <a:picLocks noGrp="1" noChangeAspect="1"/>
          </p:cNvPicPr>
          <p:nvPr>
            <p:ph idx="1"/>
          </p:nvPr>
        </p:nvPicPr>
        <p:blipFill>
          <a:blip r:embed="rId2"/>
          <a:stretch>
            <a:fillRect/>
          </a:stretch>
        </p:blipFill>
        <p:spPr>
          <a:xfrm>
            <a:off x="0" y="596430"/>
            <a:ext cx="11502745" cy="5504565"/>
          </a:xfrm>
        </p:spPr>
      </p:pic>
    </p:spTree>
    <p:extLst>
      <p:ext uri="{BB962C8B-B14F-4D97-AF65-F5344CB8AC3E}">
        <p14:creationId xmlns:p14="http://schemas.microsoft.com/office/powerpoint/2010/main" val="1516602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A9DD2-3249-2440-A358-9943E9C264D5}"/>
              </a:ext>
            </a:extLst>
          </p:cNvPr>
          <p:cNvSpPr>
            <a:spLocks noGrp="1"/>
          </p:cNvSpPr>
          <p:nvPr>
            <p:ph type="title"/>
          </p:nvPr>
        </p:nvSpPr>
        <p:spPr/>
        <p:txBody>
          <a:bodyPr/>
          <a:lstStyle/>
          <a:p>
            <a:r>
              <a:rPr lang="en-US" dirty="0"/>
              <a:t>Access to exam papers</a:t>
            </a:r>
          </a:p>
        </p:txBody>
      </p:sp>
      <p:sp>
        <p:nvSpPr>
          <p:cNvPr id="3" name="Content Placeholder 2">
            <a:extLst>
              <a:ext uri="{FF2B5EF4-FFF2-40B4-BE49-F238E27FC236}">
                <a16:creationId xmlns:a16="http://schemas.microsoft.com/office/drawing/2014/main" id="{6E9B587D-D879-D941-B93B-0847F411372B}"/>
              </a:ext>
            </a:extLst>
          </p:cNvPr>
          <p:cNvSpPr>
            <a:spLocks noGrp="1"/>
          </p:cNvSpPr>
          <p:nvPr>
            <p:ph idx="1"/>
          </p:nvPr>
        </p:nvSpPr>
        <p:spPr/>
        <p:txBody>
          <a:bodyPr/>
          <a:lstStyle/>
          <a:p>
            <a:r>
              <a:rPr lang="en-US" dirty="0">
                <a:hlinkClick r:id="rId2"/>
              </a:rPr>
              <a:t>https://drive.google.com/drive/folders/1UxpILY8R1kqA-lQSkdYlRKXAAf1SFD4N</a:t>
            </a:r>
            <a:endParaRPr lang="en-US" dirty="0"/>
          </a:p>
          <a:p>
            <a:endParaRPr lang="en-US" dirty="0"/>
          </a:p>
          <a:p>
            <a:endParaRPr lang="en-US" dirty="0"/>
          </a:p>
          <a:p>
            <a:r>
              <a:rPr lang="en-US" dirty="0"/>
              <a:t>Or section at bottom of revision page on the </a:t>
            </a:r>
            <a:r>
              <a:rPr lang="en-US" dirty="0" err="1"/>
              <a:t>weebly</a:t>
            </a:r>
            <a:r>
              <a:rPr lang="en-US" dirty="0"/>
              <a:t>. </a:t>
            </a:r>
          </a:p>
        </p:txBody>
      </p:sp>
    </p:spTree>
    <p:extLst>
      <p:ext uri="{BB962C8B-B14F-4D97-AF65-F5344CB8AC3E}">
        <p14:creationId xmlns:p14="http://schemas.microsoft.com/office/powerpoint/2010/main" val="9694614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TotalTime>
  <Words>180</Words>
  <Application>Microsoft Macintosh PowerPoint</Application>
  <PresentationFormat>Widescreen</PresentationFormat>
  <Paragraphs>20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How to revise effectively </vt:lpstr>
      <vt:lpstr>Examiners notes </vt:lpstr>
      <vt:lpstr>Question: Explain how government policies can be used to increase rate of natural population growth (5)</vt:lpstr>
      <vt:lpstr>PowerPoint Presentation</vt:lpstr>
      <vt:lpstr>How to revise effectively: Use the shared drive</vt:lpstr>
      <vt:lpstr>PowerPoint Presentation</vt:lpstr>
      <vt:lpstr>Access to exam papers</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Bennett</dc:creator>
  <cp:lastModifiedBy>Anna Bennett</cp:lastModifiedBy>
  <cp:revision>4</cp:revision>
  <dcterms:created xsi:type="dcterms:W3CDTF">2018-04-24T11:22:43Z</dcterms:created>
  <dcterms:modified xsi:type="dcterms:W3CDTF">2018-04-24T16:44:41Z</dcterms:modified>
</cp:coreProperties>
</file>