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257" r:id="rId2"/>
    <p:sldId id="270" r:id="rId3"/>
    <p:sldId id="311" r:id="rId4"/>
    <p:sldId id="287" r:id="rId5"/>
    <p:sldId id="271" r:id="rId6"/>
    <p:sldId id="293" r:id="rId7"/>
    <p:sldId id="297" r:id="rId8"/>
    <p:sldId id="256" r:id="rId9"/>
    <p:sldId id="300" r:id="rId10"/>
    <p:sldId id="304" r:id="rId11"/>
    <p:sldId id="261" r:id="rId12"/>
    <p:sldId id="268" r:id="rId13"/>
    <p:sldId id="303" r:id="rId14"/>
    <p:sldId id="291" r:id="rId15"/>
    <p:sldId id="298" r:id="rId16"/>
    <p:sldId id="299" r:id="rId17"/>
    <p:sldId id="305" r:id="rId18"/>
    <p:sldId id="282" r:id="rId19"/>
    <p:sldId id="283" r:id="rId20"/>
    <p:sldId id="284" r:id="rId21"/>
    <p:sldId id="285" r:id="rId22"/>
    <p:sldId id="286" r:id="rId23"/>
    <p:sldId id="260" r:id="rId24"/>
    <p:sldId id="264" r:id="rId25"/>
    <p:sldId id="266" r:id="rId26"/>
    <p:sldId id="267" r:id="rId27"/>
    <p:sldId id="265" r:id="rId28"/>
    <p:sldId id="306" r:id="rId29"/>
    <p:sldId id="307" r:id="rId30"/>
    <p:sldId id="259" r:id="rId31"/>
    <p:sldId id="308" r:id="rId32"/>
    <p:sldId id="309" r:id="rId33"/>
    <p:sldId id="262" r:id="rId34"/>
    <p:sldId id="263" r:id="rId35"/>
    <p:sldId id="310" r:id="rId36"/>
  </p:sldIdLst>
  <p:sldSz cx="9144000" cy="6858000" type="screen4x3"/>
  <p:notesSz cx="6797675" cy="9926638"/>
  <p:defaultTextStyle>
    <a:defPPr>
      <a:defRPr lang="en-GB"/>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FEAFED-D1B9-4E85-B262-945F2C735BFE}" v="47" dt="2020-02-14T18:54:04.6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3"/>
    <p:restoredTop sz="94660"/>
  </p:normalViewPr>
  <p:slideViewPr>
    <p:cSldViewPr>
      <p:cViewPr varScale="1">
        <p:scale>
          <a:sx n="118" d="100"/>
          <a:sy n="118" d="100"/>
        </p:scale>
        <p:origin x="280"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18FEAFED-D1B9-4E85-B262-945F2C735BFE}"/>
    <pc:docChg chg="delSld modSld sldOrd">
      <pc:chgData name="" userId="" providerId="" clId="Web-{18FEAFED-D1B9-4E85-B262-945F2C735BFE}" dt="2020-02-14T18:54:13.095" v="56" actId="1076"/>
      <pc:docMkLst>
        <pc:docMk/>
      </pc:docMkLst>
      <pc:sldChg chg="modSp ord">
        <pc:chgData name="" userId="" providerId="" clId="Web-{18FEAFED-D1B9-4E85-B262-945F2C735BFE}" dt="2020-02-14T18:52:38.610" v="38" actId="1076"/>
        <pc:sldMkLst>
          <pc:docMk/>
          <pc:sldMk cId="0" sldId="256"/>
        </pc:sldMkLst>
        <pc:spChg chg="mod">
          <ac:chgData name="" userId="" providerId="" clId="Web-{18FEAFED-D1B9-4E85-B262-945F2C735BFE}" dt="2020-02-14T18:52:38.610" v="38" actId="1076"/>
          <ac:spMkLst>
            <pc:docMk/>
            <pc:sldMk cId="0" sldId="256"/>
            <ac:spMk id="16402" creationId="{9FC415B2-BA4E-4AF7-A07C-DF44574B0823}"/>
          </ac:spMkLst>
        </pc:spChg>
      </pc:sldChg>
      <pc:sldChg chg="del">
        <pc:chgData name="" userId="" providerId="" clId="Web-{18FEAFED-D1B9-4E85-B262-945F2C735BFE}" dt="2020-02-14T18:47:03.794" v="0"/>
        <pc:sldMkLst>
          <pc:docMk/>
          <pc:sldMk cId="0" sldId="258"/>
        </pc:sldMkLst>
      </pc:sldChg>
      <pc:sldChg chg="ord">
        <pc:chgData name="" userId="" providerId="" clId="Web-{18FEAFED-D1B9-4E85-B262-945F2C735BFE}" dt="2020-02-14T18:50:05.499" v="16"/>
        <pc:sldMkLst>
          <pc:docMk/>
          <pc:sldMk cId="0" sldId="261"/>
        </pc:sldMkLst>
      </pc:sldChg>
      <pc:sldChg chg="addSp modSp ord">
        <pc:chgData name="" userId="" providerId="" clId="Web-{18FEAFED-D1B9-4E85-B262-945F2C735BFE}" dt="2020-02-14T18:54:13.095" v="56" actId="1076"/>
        <pc:sldMkLst>
          <pc:docMk/>
          <pc:sldMk cId="0" sldId="268"/>
        </pc:sldMkLst>
        <pc:graphicFrameChg chg="add mod">
          <ac:chgData name="" userId="" providerId="" clId="Web-{18FEAFED-D1B9-4E85-B262-945F2C735BFE}" dt="2020-02-14T18:53:06.595" v="41" actId="1076"/>
          <ac:graphicFrameMkLst>
            <pc:docMk/>
            <pc:sldMk cId="0" sldId="268"/>
            <ac:graphicFrameMk id="2" creationId="{5F81E680-E756-4182-98AC-951B08E3E4D2}"/>
          </ac:graphicFrameMkLst>
        </pc:graphicFrameChg>
        <pc:graphicFrameChg chg="add mod">
          <ac:chgData name="" userId="" providerId="" clId="Web-{18FEAFED-D1B9-4E85-B262-945F2C735BFE}" dt="2020-02-14T18:53:30.907" v="44" actId="1076"/>
          <ac:graphicFrameMkLst>
            <pc:docMk/>
            <pc:sldMk cId="0" sldId="268"/>
            <ac:graphicFrameMk id="3" creationId="{650CB374-632D-4F6D-AE16-D1798595CD45}"/>
          </ac:graphicFrameMkLst>
        </pc:graphicFrameChg>
        <pc:graphicFrameChg chg="add mod">
          <ac:chgData name="" userId="" providerId="" clId="Web-{18FEAFED-D1B9-4E85-B262-945F2C735BFE}" dt="2020-02-14T18:54:00.126" v="51" actId="1076"/>
          <ac:graphicFrameMkLst>
            <pc:docMk/>
            <pc:sldMk cId="0" sldId="268"/>
            <ac:graphicFrameMk id="4" creationId="{7FA92E52-0361-493C-801A-65C66616F530}"/>
          </ac:graphicFrameMkLst>
        </pc:graphicFrameChg>
        <pc:graphicFrameChg chg="add mod">
          <ac:chgData name="" userId="" providerId="" clId="Web-{18FEAFED-D1B9-4E85-B262-945F2C735BFE}" dt="2020-02-14T18:53:43.673" v="48" actId="1076"/>
          <ac:graphicFrameMkLst>
            <pc:docMk/>
            <pc:sldMk cId="0" sldId="268"/>
            <ac:graphicFrameMk id="12" creationId="{F0021307-D134-4B61-9F74-E95056C6E67F}"/>
          </ac:graphicFrameMkLst>
        </pc:graphicFrameChg>
        <pc:graphicFrameChg chg="add mod">
          <ac:chgData name="" userId="" providerId="" clId="Web-{18FEAFED-D1B9-4E85-B262-945F2C735BFE}" dt="2020-02-14T18:53:40.079" v="47" actId="1076"/>
          <ac:graphicFrameMkLst>
            <pc:docMk/>
            <pc:sldMk cId="0" sldId="268"/>
            <ac:graphicFrameMk id="13" creationId="{1CE6DE48-1597-4093-B31D-2AA10B35F98C}"/>
          </ac:graphicFrameMkLst>
        </pc:graphicFrameChg>
        <pc:graphicFrameChg chg="add mod">
          <ac:chgData name="" userId="" providerId="" clId="Web-{18FEAFED-D1B9-4E85-B262-945F2C735BFE}" dt="2020-02-14T18:54:13.095" v="56" actId="1076"/>
          <ac:graphicFrameMkLst>
            <pc:docMk/>
            <pc:sldMk cId="0" sldId="268"/>
            <ac:graphicFrameMk id="16" creationId="{D6DE3956-7461-45ED-8745-209EBB1CF054}"/>
          </ac:graphicFrameMkLst>
        </pc:graphicFrameChg>
        <pc:graphicFrameChg chg="add mod">
          <ac:chgData name="" userId="" providerId="" clId="Web-{18FEAFED-D1B9-4E85-B262-945F2C735BFE}" dt="2020-02-14T18:54:09.814" v="55" actId="1076"/>
          <ac:graphicFrameMkLst>
            <pc:docMk/>
            <pc:sldMk cId="0" sldId="268"/>
            <ac:graphicFrameMk id="17" creationId="{F5A0DB3C-7B17-4D5E-9B58-2E3863A7A75D}"/>
          </ac:graphicFrameMkLst>
        </pc:graphicFrameChg>
      </pc:sldChg>
      <pc:sldChg chg="delSp modSp">
        <pc:chgData name="" userId="" providerId="" clId="Web-{18FEAFED-D1B9-4E85-B262-945F2C735BFE}" dt="2020-02-14T18:50:34.484" v="20" actId="1076"/>
        <pc:sldMkLst>
          <pc:docMk/>
          <pc:sldMk cId="0" sldId="270"/>
        </pc:sldMkLst>
        <pc:spChg chg="mod">
          <ac:chgData name="" userId="" providerId="" clId="Web-{18FEAFED-D1B9-4E85-B262-945F2C735BFE}" dt="2020-02-14T18:50:34.484" v="20" actId="1076"/>
          <ac:spMkLst>
            <pc:docMk/>
            <pc:sldMk cId="0" sldId="270"/>
            <ac:spMk id="4" creationId="{3226EB86-D18A-4CD1-B5A3-D78B7DA7299F}"/>
          </ac:spMkLst>
        </pc:spChg>
        <pc:spChg chg="del">
          <ac:chgData name="" userId="" providerId="" clId="Web-{18FEAFED-D1B9-4E85-B262-945F2C735BFE}" dt="2020-02-14T18:50:26.015" v="17"/>
          <ac:spMkLst>
            <pc:docMk/>
            <pc:sldMk cId="0" sldId="270"/>
            <ac:spMk id="26627" creationId="{BB5C517A-3D41-4EA1-B2B4-8C05E960829A}"/>
          </ac:spMkLst>
        </pc:spChg>
      </pc:sldChg>
      <pc:sldChg chg="del">
        <pc:chgData name="" userId="" providerId="" clId="Web-{18FEAFED-D1B9-4E85-B262-945F2C735BFE}" dt="2020-02-14T18:47:24.325" v="2"/>
        <pc:sldMkLst>
          <pc:docMk/>
          <pc:sldMk cId="0" sldId="272"/>
        </pc:sldMkLst>
      </pc:sldChg>
      <pc:sldChg chg="del">
        <pc:chgData name="" userId="" providerId="" clId="Web-{18FEAFED-D1B9-4E85-B262-945F2C735BFE}" dt="2020-02-14T18:47:33.169" v="6"/>
        <pc:sldMkLst>
          <pc:docMk/>
          <pc:sldMk cId="0" sldId="273"/>
        </pc:sldMkLst>
      </pc:sldChg>
      <pc:sldChg chg="del">
        <pc:chgData name="" userId="" providerId="" clId="Web-{18FEAFED-D1B9-4E85-B262-945F2C735BFE}" dt="2020-02-14T18:48:20.248" v="10"/>
        <pc:sldMkLst>
          <pc:docMk/>
          <pc:sldMk cId="0" sldId="274"/>
        </pc:sldMkLst>
      </pc:sldChg>
      <pc:sldChg chg="del">
        <pc:chgData name="" userId="" providerId="" clId="Web-{18FEAFED-D1B9-4E85-B262-945F2C735BFE}" dt="2020-02-14T18:48:29.310" v="11"/>
        <pc:sldMkLst>
          <pc:docMk/>
          <pc:sldMk cId="0" sldId="275"/>
        </pc:sldMkLst>
      </pc:sldChg>
      <pc:sldChg chg="del">
        <pc:chgData name="" userId="" providerId="" clId="Web-{18FEAFED-D1B9-4E85-B262-945F2C735BFE}" dt="2020-02-14T18:47:41.185" v="7"/>
        <pc:sldMkLst>
          <pc:docMk/>
          <pc:sldMk cId="0" sldId="276"/>
        </pc:sldMkLst>
      </pc:sldChg>
      <pc:sldChg chg="modSp ord">
        <pc:chgData name="" userId="" providerId="" clId="Web-{18FEAFED-D1B9-4E85-B262-945F2C735BFE}" dt="2020-02-14T18:51:29.359" v="32" actId="20577"/>
        <pc:sldMkLst>
          <pc:docMk/>
          <pc:sldMk cId="0" sldId="287"/>
        </pc:sldMkLst>
        <pc:spChg chg="mod">
          <ac:chgData name="" userId="" providerId="" clId="Web-{18FEAFED-D1B9-4E85-B262-945F2C735BFE}" dt="2020-02-14T18:51:29.359" v="32" actId="20577"/>
          <ac:spMkLst>
            <pc:docMk/>
            <pc:sldMk cId="0" sldId="287"/>
            <ac:spMk id="57345" creationId="{0E8D533C-B8CB-440C-9AA7-AC3B0906B98D}"/>
          </ac:spMkLst>
        </pc:spChg>
        <pc:spChg chg="mod">
          <ac:chgData name="" userId="" providerId="" clId="Web-{18FEAFED-D1B9-4E85-B262-945F2C735BFE}" dt="2020-02-14T18:51:06.281" v="24" actId="14100"/>
          <ac:spMkLst>
            <pc:docMk/>
            <pc:sldMk cId="0" sldId="287"/>
            <ac:spMk id="57346" creationId="{3C4BEE5C-685A-466E-88F8-01760D521FBE}"/>
          </ac:spMkLst>
        </pc:spChg>
        <pc:spChg chg="mod">
          <ac:chgData name="" userId="" providerId="" clId="Web-{18FEAFED-D1B9-4E85-B262-945F2C735BFE}" dt="2020-02-14T18:50:57.609" v="22" actId="14100"/>
          <ac:spMkLst>
            <pc:docMk/>
            <pc:sldMk cId="0" sldId="287"/>
            <ac:spMk id="57348" creationId="{CB9C34E0-D2D1-4502-BD19-71BC8BD3DF71}"/>
          </ac:spMkLst>
        </pc:spChg>
        <pc:spChg chg="mod">
          <ac:chgData name="" userId="" providerId="" clId="Web-{18FEAFED-D1B9-4E85-B262-945F2C735BFE}" dt="2020-02-14T18:50:53.171" v="21" actId="14100"/>
          <ac:spMkLst>
            <pc:docMk/>
            <pc:sldMk cId="0" sldId="287"/>
            <ac:spMk id="57349" creationId="{68B5B489-93AD-4000-9F56-57AE15487DED}"/>
          </ac:spMkLst>
        </pc:spChg>
      </pc:sldChg>
      <pc:sldChg chg="del">
        <pc:chgData name="" userId="" providerId="" clId="Web-{18FEAFED-D1B9-4E85-B262-945F2C735BFE}" dt="2020-02-14T18:47:27.388" v="3"/>
        <pc:sldMkLst>
          <pc:docMk/>
          <pc:sldMk cId="0" sldId="288"/>
        </pc:sldMkLst>
      </pc:sldChg>
      <pc:sldChg chg="del">
        <pc:chgData name="" userId="" providerId="" clId="Web-{18FEAFED-D1B9-4E85-B262-945F2C735BFE}" dt="2020-02-14T18:47:30.247" v="4"/>
        <pc:sldMkLst>
          <pc:docMk/>
          <pc:sldMk cId="0" sldId="289"/>
        </pc:sldMkLst>
      </pc:sldChg>
      <pc:sldChg chg="del">
        <pc:chgData name="" userId="" providerId="" clId="Web-{18FEAFED-D1B9-4E85-B262-945F2C735BFE}" dt="2020-02-14T18:47:31.529" v="5"/>
        <pc:sldMkLst>
          <pc:docMk/>
          <pc:sldMk cId="0" sldId="290"/>
        </pc:sldMkLst>
      </pc:sldChg>
      <pc:sldChg chg="del">
        <pc:chgData name="" userId="" providerId="" clId="Web-{18FEAFED-D1B9-4E85-B262-945F2C735BFE}" dt="2020-02-14T18:52:13.220" v="36"/>
        <pc:sldMkLst>
          <pc:docMk/>
          <pc:sldMk cId="0" sldId="294"/>
        </pc:sldMkLst>
      </pc:sldChg>
      <pc:sldChg chg="del">
        <pc:chgData name="" userId="" providerId="" clId="Web-{18FEAFED-D1B9-4E85-B262-945F2C735BFE}" dt="2020-02-14T18:52:17.203" v="37"/>
        <pc:sldMkLst>
          <pc:docMk/>
          <pc:sldMk cId="0" sldId="295"/>
        </pc:sldMkLst>
      </pc:sldChg>
      <pc:sldChg chg="del">
        <pc:chgData name="" userId="" providerId="" clId="Web-{18FEAFED-D1B9-4E85-B262-945F2C735BFE}" dt="2020-02-14T18:48:06.545" v="8"/>
        <pc:sldMkLst>
          <pc:docMk/>
          <pc:sldMk cId="0" sldId="296"/>
        </pc:sldMkLst>
      </pc:sldChg>
      <pc:sldChg chg="del">
        <pc:chgData name="" userId="" providerId="" clId="Web-{18FEAFED-D1B9-4E85-B262-945F2C735BFE}" dt="2020-02-14T18:48:18.373" v="9"/>
        <pc:sldMkLst>
          <pc:docMk/>
          <pc:sldMk cId="0" sldId="302"/>
        </pc:sldMkLst>
      </pc:sldChg>
      <pc:sldChg chg="ord">
        <pc:chgData name="" userId="" providerId="" clId="Web-{18FEAFED-D1B9-4E85-B262-945F2C735BFE}" dt="2020-02-14T18:48:51.701" v="12"/>
        <pc:sldMkLst>
          <pc:docMk/>
          <pc:sldMk cId="0" sldId="303"/>
        </pc:sldMkLst>
      </pc:sldChg>
      <pc:sldChg chg="del">
        <pc:chgData name="" userId="" providerId="" clId="Web-{18FEAFED-D1B9-4E85-B262-945F2C735BFE}" dt="2020-02-14T18:51:31.609" v="33"/>
        <pc:sldMkLst>
          <pc:docMk/>
          <pc:sldMk cId="0" sldId="312"/>
        </pc:sldMkLst>
      </pc:sldChg>
      <pc:sldChg chg="del">
        <pc:chgData name="" userId="" providerId="" clId="Web-{18FEAFED-D1B9-4E85-B262-945F2C735BFE}" dt="2020-02-14T18:51:35.531" v="34"/>
        <pc:sldMkLst>
          <pc:docMk/>
          <pc:sldMk cId="0" sldId="313"/>
        </pc:sldMkLst>
      </pc:sldChg>
      <pc:sldChg chg="del">
        <pc:chgData name="" userId="" providerId="" clId="Web-{18FEAFED-D1B9-4E85-B262-945F2C735BFE}" dt="2020-02-14T18:51:40.031" v="35"/>
        <pc:sldMkLst>
          <pc:docMk/>
          <pc:sldMk cId="0" sldId="314"/>
        </pc:sldMkLst>
      </pc:sldChg>
      <pc:sldChg chg="del">
        <pc:chgData name="" userId="" providerId="" clId="Web-{18FEAFED-D1B9-4E85-B262-945F2C735BFE}" dt="2020-02-14T18:47:19.138" v="1"/>
        <pc:sldMkLst>
          <pc:docMk/>
          <pc:sldMk cId="0" sldId="315"/>
        </pc:sldMkLst>
      </pc:sld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 Id="rId4"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CB27511B-1248-4086-A9D4-693AF99A7802}"/>
              </a:ext>
            </a:extLst>
          </p:cNvPr>
          <p:cNvSpPr>
            <a:spLocks noGrp="1" noChangeArrowheads="1"/>
          </p:cNvSpPr>
          <p:nvPr>
            <p:ph type="hdr" sz="quarter"/>
          </p:nvPr>
        </p:nvSpPr>
        <p:spPr bwMode="auto">
          <a:xfrm>
            <a:off x="0" y="0"/>
            <a:ext cx="294640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en-GB" altLang="en-US"/>
          </a:p>
        </p:txBody>
      </p:sp>
      <p:sp>
        <p:nvSpPr>
          <p:cNvPr id="40963" name="Rectangle 3">
            <a:extLst>
              <a:ext uri="{FF2B5EF4-FFF2-40B4-BE49-F238E27FC236}">
                <a16:creationId xmlns:a16="http://schemas.microsoft.com/office/drawing/2014/main" id="{8EA67BEC-CB9E-42F1-ABB9-D4C97B597F58}"/>
              </a:ext>
            </a:extLst>
          </p:cNvPr>
          <p:cNvSpPr>
            <a:spLocks noGrp="1" noChangeArrowheads="1"/>
          </p:cNvSpPr>
          <p:nvPr>
            <p:ph type="dt" sz="quarter" idx="1"/>
          </p:nvPr>
        </p:nvSpPr>
        <p:spPr bwMode="auto">
          <a:xfrm>
            <a:off x="3849688" y="0"/>
            <a:ext cx="294640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en-GB" altLang="en-US"/>
          </a:p>
        </p:txBody>
      </p:sp>
      <p:sp>
        <p:nvSpPr>
          <p:cNvPr id="40964" name="Rectangle 4">
            <a:extLst>
              <a:ext uri="{FF2B5EF4-FFF2-40B4-BE49-F238E27FC236}">
                <a16:creationId xmlns:a16="http://schemas.microsoft.com/office/drawing/2014/main" id="{B657F1DC-B50D-44B1-B981-95CD66E800E7}"/>
              </a:ext>
            </a:extLst>
          </p:cNvPr>
          <p:cNvSpPr>
            <a:spLocks noGrp="1" noChangeArrowheads="1"/>
          </p:cNvSpPr>
          <p:nvPr>
            <p:ph type="ftr" sz="quarter" idx="2"/>
          </p:nvPr>
        </p:nvSpPr>
        <p:spPr bwMode="auto">
          <a:xfrm>
            <a:off x="0" y="9428163"/>
            <a:ext cx="2946400"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en-GB" altLang="en-US"/>
          </a:p>
        </p:txBody>
      </p:sp>
      <p:sp>
        <p:nvSpPr>
          <p:cNvPr id="40965" name="Rectangle 5">
            <a:extLst>
              <a:ext uri="{FF2B5EF4-FFF2-40B4-BE49-F238E27FC236}">
                <a16:creationId xmlns:a16="http://schemas.microsoft.com/office/drawing/2014/main" id="{DF4987F0-FE18-4FDB-99D5-EBFD2AF4858A}"/>
              </a:ext>
            </a:extLst>
          </p:cNvPr>
          <p:cNvSpPr>
            <a:spLocks noGrp="1" noChangeArrowheads="1"/>
          </p:cNvSpPr>
          <p:nvPr>
            <p:ph type="sldNum" sz="quarter" idx="3"/>
          </p:nvPr>
        </p:nvSpPr>
        <p:spPr bwMode="auto">
          <a:xfrm>
            <a:off x="3849688" y="9428163"/>
            <a:ext cx="2946400"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fld id="{225F61D3-F685-41E1-8FB2-B13F369AA1F0}"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A3C814-5B51-4FF6-AEE8-A78FF5C5A599}"/>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4596B3B3-BBC3-436D-97A4-0269958C6D22}"/>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smtClean="0"/>
            </a:lvl1pPr>
          </a:lstStyle>
          <a:p>
            <a:pPr>
              <a:defRPr/>
            </a:pPr>
            <a:fld id="{9BC58078-6B33-414F-AE28-066FDCCF17F8}" type="datetimeFigureOut">
              <a:rPr lang="en-US"/>
              <a:pPr>
                <a:defRPr/>
              </a:pPr>
              <a:t>2/14/2020</a:t>
            </a:fld>
            <a:endParaRPr lang="en-US"/>
          </a:p>
        </p:txBody>
      </p:sp>
      <p:sp>
        <p:nvSpPr>
          <p:cNvPr id="4" name="Slide Image Placeholder 3">
            <a:extLst>
              <a:ext uri="{FF2B5EF4-FFF2-40B4-BE49-F238E27FC236}">
                <a16:creationId xmlns:a16="http://schemas.microsoft.com/office/drawing/2014/main" id="{E059E936-056B-457D-992F-5A8567FCA0F5}"/>
              </a:ext>
            </a:extLst>
          </p:cNvPr>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E2D1B95-D24D-4173-9463-25F7B074744D}"/>
              </a:ext>
            </a:extLst>
          </p:cNvPr>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086810C-9865-4DBB-B56B-BCF668090160}"/>
              </a:ext>
            </a:extLst>
          </p:cNvPr>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33F6BD44-6E37-464C-A9E3-D868B36698E1}"/>
              </a:ext>
            </a:extLst>
          </p:cNvPr>
          <p:cNvSpPr>
            <a:spLocks noGrp="1"/>
          </p:cNvSpPr>
          <p:nvPr>
            <p:ph type="sldNum" sz="quarter" idx="5"/>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6351137B-4DC1-4729-9651-697B6898625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2243D5BA-126B-45ED-A4D5-350BF6A75976}"/>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E8408719-6BA3-4086-A24C-7ED7C4F40F61}"/>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D76C730E-B72C-41BF-94C2-101FCC33B38C}"/>
              </a:ext>
            </a:extLst>
          </p:cNvPr>
          <p:cNvSpPr>
            <a:spLocks noGrp="1" noChangeArrowheads="1"/>
          </p:cNvSpPr>
          <p:nvPr>
            <p:ph type="sldNum" sz="quarter" idx="12"/>
          </p:nvPr>
        </p:nvSpPr>
        <p:spPr>
          <a:ln/>
        </p:spPr>
        <p:txBody>
          <a:bodyPr/>
          <a:lstStyle>
            <a:lvl1pPr>
              <a:defRPr/>
            </a:lvl1pPr>
          </a:lstStyle>
          <a:p>
            <a:fld id="{CCEF41AF-63B3-4E17-87B7-A8D9A1990333}" type="slidenum">
              <a:rPr lang="en-GB" altLang="en-US"/>
              <a:pPr/>
              <a:t>‹#›</a:t>
            </a:fld>
            <a:endParaRPr lang="en-GB" altLang="en-US"/>
          </a:p>
        </p:txBody>
      </p:sp>
    </p:spTree>
    <p:extLst>
      <p:ext uri="{BB962C8B-B14F-4D97-AF65-F5344CB8AC3E}">
        <p14:creationId xmlns:p14="http://schemas.microsoft.com/office/powerpoint/2010/main" val="3636024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62B812-059A-4008-AD9F-00106919FCB0}"/>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9D06D1FF-B8FC-4421-91A0-4F42FF81B069}"/>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A2CE5C0A-F512-4618-9903-ECDD775FFE76}"/>
              </a:ext>
            </a:extLst>
          </p:cNvPr>
          <p:cNvSpPr>
            <a:spLocks noGrp="1" noChangeArrowheads="1"/>
          </p:cNvSpPr>
          <p:nvPr>
            <p:ph type="sldNum" sz="quarter" idx="12"/>
          </p:nvPr>
        </p:nvSpPr>
        <p:spPr>
          <a:ln/>
        </p:spPr>
        <p:txBody>
          <a:bodyPr/>
          <a:lstStyle>
            <a:lvl1pPr>
              <a:defRPr/>
            </a:lvl1pPr>
          </a:lstStyle>
          <a:p>
            <a:fld id="{335EE056-70F8-4B75-970B-C71C7A6DFD9A}" type="slidenum">
              <a:rPr lang="en-GB" altLang="en-US"/>
              <a:pPr/>
              <a:t>‹#›</a:t>
            </a:fld>
            <a:endParaRPr lang="en-GB" altLang="en-US"/>
          </a:p>
        </p:txBody>
      </p:sp>
    </p:spTree>
    <p:extLst>
      <p:ext uri="{BB962C8B-B14F-4D97-AF65-F5344CB8AC3E}">
        <p14:creationId xmlns:p14="http://schemas.microsoft.com/office/powerpoint/2010/main" val="1867725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97F120-3AA6-4D6D-9938-1C168A3A1124}"/>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B4B4879D-3764-4321-9253-04EA67754FD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38EDD4F1-70C5-4DBA-B53B-E38D7AF2C28F}"/>
              </a:ext>
            </a:extLst>
          </p:cNvPr>
          <p:cNvSpPr>
            <a:spLocks noGrp="1" noChangeArrowheads="1"/>
          </p:cNvSpPr>
          <p:nvPr>
            <p:ph type="sldNum" sz="quarter" idx="12"/>
          </p:nvPr>
        </p:nvSpPr>
        <p:spPr>
          <a:ln/>
        </p:spPr>
        <p:txBody>
          <a:bodyPr/>
          <a:lstStyle>
            <a:lvl1pPr>
              <a:defRPr/>
            </a:lvl1pPr>
          </a:lstStyle>
          <a:p>
            <a:fld id="{E0A7A2AB-CDC5-40DE-8D6B-613F285F2E55}" type="slidenum">
              <a:rPr lang="en-GB" altLang="en-US"/>
              <a:pPr/>
              <a:t>‹#›</a:t>
            </a:fld>
            <a:endParaRPr lang="en-GB" altLang="en-US"/>
          </a:p>
        </p:txBody>
      </p:sp>
    </p:spTree>
    <p:extLst>
      <p:ext uri="{BB962C8B-B14F-4D97-AF65-F5344CB8AC3E}">
        <p14:creationId xmlns:p14="http://schemas.microsoft.com/office/powerpoint/2010/main" val="899265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36981F-FFEF-490E-BBCC-1CE619C48AFE}"/>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5">
            <a:extLst>
              <a:ext uri="{FF2B5EF4-FFF2-40B4-BE49-F238E27FC236}">
                <a16:creationId xmlns:a16="http://schemas.microsoft.com/office/drawing/2014/main" id="{36FBEEC7-DF5B-4F19-9648-18062FC2A1A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6">
            <a:extLst>
              <a:ext uri="{FF2B5EF4-FFF2-40B4-BE49-F238E27FC236}">
                <a16:creationId xmlns:a16="http://schemas.microsoft.com/office/drawing/2014/main" id="{E2AFB0C4-DAAA-4747-BEE2-2C3EDFA6C278}"/>
              </a:ext>
            </a:extLst>
          </p:cNvPr>
          <p:cNvSpPr>
            <a:spLocks noGrp="1" noChangeArrowheads="1"/>
          </p:cNvSpPr>
          <p:nvPr>
            <p:ph type="sldNum" sz="quarter" idx="12"/>
          </p:nvPr>
        </p:nvSpPr>
        <p:spPr>
          <a:ln/>
        </p:spPr>
        <p:txBody>
          <a:bodyPr/>
          <a:lstStyle>
            <a:lvl1pPr>
              <a:defRPr/>
            </a:lvl1pPr>
          </a:lstStyle>
          <a:p>
            <a:fld id="{E1070D71-E88C-4F2B-B102-A421AC9768F3}" type="slidenum">
              <a:rPr lang="en-GB" altLang="en-US"/>
              <a:pPr/>
              <a:t>‹#›</a:t>
            </a:fld>
            <a:endParaRPr lang="en-GB" altLang="en-US"/>
          </a:p>
        </p:txBody>
      </p:sp>
    </p:spTree>
    <p:extLst>
      <p:ext uri="{BB962C8B-B14F-4D97-AF65-F5344CB8AC3E}">
        <p14:creationId xmlns:p14="http://schemas.microsoft.com/office/powerpoint/2010/main" val="2171573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9ABC845-0ABA-4469-A75A-BE4A5B349B96}"/>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7" name="Rectangle 5">
            <a:extLst>
              <a:ext uri="{FF2B5EF4-FFF2-40B4-BE49-F238E27FC236}">
                <a16:creationId xmlns:a16="http://schemas.microsoft.com/office/drawing/2014/main" id="{C40AE14D-1357-4B1A-B8EF-86BCCC861B9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8" name="Rectangle 6">
            <a:extLst>
              <a:ext uri="{FF2B5EF4-FFF2-40B4-BE49-F238E27FC236}">
                <a16:creationId xmlns:a16="http://schemas.microsoft.com/office/drawing/2014/main" id="{AE40E0FD-29F7-47E0-8DD3-D2E4AD8E783A}"/>
              </a:ext>
            </a:extLst>
          </p:cNvPr>
          <p:cNvSpPr>
            <a:spLocks noGrp="1" noChangeArrowheads="1"/>
          </p:cNvSpPr>
          <p:nvPr>
            <p:ph type="sldNum" sz="quarter" idx="12"/>
          </p:nvPr>
        </p:nvSpPr>
        <p:spPr>
          <a:ln/>
        </p:spPr>
        <p:txBody>
          <a:bodyPr/>
          <a:lstStyle>
            <a:lvl1pPr>
              <a:defRPr/>
            </a:lvl1pPr>
          </a:lstStyle>
          <a:p>
            <a:fld id="{7A65136D-257D-42D9-A460-C62E9B6A6087}" type="slidenum">
              <a:rPr lang="en-GB" altLang="en-US"/>
              <a:pPr/>
              <a:t>‹#›</a:t>
            </a:fld>
            <a:endParaRPr lang="en-GB" altLang="en-US"/>
          </a:p>
        </p:txBody>
      </p:sp>
    </p:spTree>
    <p:extLst>
      <p:ext uri="{BB962C8B-B14F-4D97-AF65-F5344CB8AC3E}">
        <p14:creationId xmlns:p14="http://schemas.microsoft.com/office/powerpoint/2010/main" val="3251726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429AE0-E988-4F6F-ADBA-C19D3DD27541}"/>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FE9AA856-8390-495C-8BC8-5FA31AD2CBB3}"/>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A59A7C35-F9C3-4366-B928-360016A23931}"/>
              </a:ext>
            </a:extLst>
          </p:cNvPr>
          <p:cNvSpPr>
            <a:spLocks noGrp="1" noChangeArrowheads="1"/>
          </p:cNvSpPr>
          <p:nvPr>
            <p:ph type="sldNum" sz="quarter" idx="12"/>
          </p:nvPr>
        </p:nvSpPr>
        <p:spPr>
          <a:ln/>
        </p:spPr>
        <p:txBody>
          <a:bodyPr/>
          <a:lstStyle>
            <a:lvl1pPr>
              <a:defRPr/>
            </a:lvl1pPr>
          </a:lstStyle>
          <a:p>
            <a:fld id="{23218562-318C-4803-8E0E-B6503FD1B35B}" type="slidenum">
              <a:rPr lang="en-GB" altLang="en-US"/>
              <a:pPr/>
              <a:t>‹#›</a:t>
            </a:fld>
            <a:endParaRPr lang="en-GB" altLang="en-US"/>
          </a:p>
        </p:txBody>
      </p:sp>
    </p:spTree>
    <p:extLst>
      <p:ext uri="{BB962C8B-B14F-4D97-AF65-F5344CB8AC3E}">
        <p14:creationId xmlns:p14="http://schemas.microsoft.com/office/powerpoint/2010/main" val="428179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0E6B1C33-75E9-4B5D-9F73-27C1BA42FA6F}"/>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BDFEEFDB-4EB2-49EE-8230-3275A975181F}"/>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B2322F1E-9DA1-4346-BF98-A29B1B832663}"/>
              </a:ext>
            </a:extLst>
          </p:cNvPr>
          <p:cNvSpPr>
            <a:spLocks noGrp="1" noChangeArrowheads="1"/>
          </p:cNvSpPr>
          <p:nvPr>
            <p:ph type="sldNum" sz="quarter" idx="12"/>
          </p:nvPr>
        </p:nvSpPr>
        <p:spPr>
          <a:ln/>
        </p:spPr>
        <p:txBody>
          <a:bodyPr/>
          <a:lstStyle>
            <a:lvl1pPr>
              <a:defRPr/>
            </a:lvl1pPr>
          </a:lstStyle>
          <a:p>
            <a:fld id="{0D141389-4B32-4864-82B0-C88C3E14044B}" type="slidenum">
              <a:rPr lang="en-GB" altLang="en-US"/>
              <a:pPr/>
              <a:t>‹#›</a:t>
            </a:fld>
            <a:endParaRPr lang="en-GB" altLang="en-US"/>
          </a:p>
        </p:txBody>
      </p:sp>
    </p:spTree>
    <p:extLst>
      <p:ext uri="{BB962C8B-B14F-4D97-AF65-F5344CB8AC3E}">
        <p14:creationId xmlns:p14="http://schemas.microsoft.com/office/powerpoint/2010/main" val="3072055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5DED234-F44F-45F1-A87C-197BBD31B0FD}"/>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DE875F83-CFBA-4FCE-BE15-57171EFDF4FF}"/>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B5B65EF8-453F-4723-98B4-6CFB9C099F63}"/>
              </a:ext>
            </a:extLst>
          </p:cNvPr>
          <p:cNvSpPr>
            <a:spLocks noGrp="1" noChangeArrowheads="1"/>
          </p:cNvSpPr>
          <p:nvPr>
            <p:ph type="sldNum" sz="quarter" idx="12"/>
          </p:nvPr>
        </p:nvSpPr>
        <p:spPr>
          <a:ln/>
        </p:spPr>
        <p:txBody>
          <a:bodyPr/>
          <a:lstStyle>
            <a:lvl1pPr>
              <a:defRPr/>
            </a:lvl1pPr>
          </a:lstStyle>
          <a:p>
            <a:fld id="{AF939D91-828F-40B7-BA75-8C5D858A0273}" type="slidenum">
              <a:rPr lang="en-GB" altLang="en-US"/>
              <a:pPr/>
              <a:t>‹#›</a:t>
            </a:fld>
            <a:endParaRPr lang="en-GB" altLang="en-US"/>
          </a:p>
        </p:txBody>
      </p:sp>
    </p:spTree>
    <p:extLst>
      <p:ext uri="{BB962C8B-B14F-4D97-AF65-F5344CB8AC3E}">
        <p14:creationId xmlns:p14="http://schemas.microsoft.com/office/powerpoint/2010/main" val="630154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F2C439D-1724-49EB-8A66-2B8C03704449}"/>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5">
            <a:extLst>
              <a:ext uri="{FF2B5EF4-FFF2-40B4-BE49-F238E27FC236}">
                <a16:creationId xmlns:a16="http://schemas.microsoft.com/office/drawing/2014/main" id="{B0CC2E30-E378-43F9-86C2-23BFEF416EC2}"/>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6">
            <a:extLst>
              <a:ext uri="{FF2B5EF4-FFF2-40B4-BE49-F238E27FC236}">
                <a16:creationId xmlns:a16="http://schemas.microsoft.com/office/drawing/2014/main" id="{52BD9371-052A-4055-AFBE-EDA5CC92771A}"/>
              </a:ext>
            </a:extLst>
          </p:cNvPr>
          <p:cNvSpPr>
            <a:spLocks noGrp="1" noChangeArrowheads="1"/>
          </p:cNvSpPr>
          <p:nvPr>
            <p:ph type="sldNum" sz="quarter" idx="12"/>
          </p:nvPr>
        </p:nvSpPr>
        <p:spPr>
          <a:ln/>
        </p:spPr>
        <p:txBody>
          <a:bodyPr/>
          <a:lstStyle>
            <a:lvl1pPr>
              <a:defRPr/>
            </a:lvl1pPr>
          </a:lstStyle>
          <a:p>
            <a:fld id="{D838321D-5D95-48F7-B5BF-1524693ED517}" type="slidenum">
              <a:rPr lang="en-GB" altLang="en-US"/>
              <a:pPr/>
              <a:t>‹#›</a:t>
            </a:fld>
            <a:endParaRPr lang="en-GB" altLang="en-US"/>
          </a:p>
        </p:txBody>
      </p:sp>
    </p:spTree>
    <p:extLst>
      <p:ext uri="{BB962C8B-B14F-4D97-AF65-F5344CB8AC3E}">
        <p14:creationId xmlns:p14="http://schemas.microsoft.com/office/powerpoint/2010/main" val="662581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7AC19E6-8342-47AA-A3C6-39D2E752F42F}"/>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a:extLst>
              <a:ext uri="{FF2B5EF4-FFF2-40B4-BE49-F238E27FC236}">
                <a16:creationId xmlns:a16="http://schemas.microsoft.com/office/drawing/2014/main" id="{E7B6FC7D-FB12-4E03-B570-56DF4F3D88F3}"/>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69C0D377-C20D-4585-9B6A-68E5E2A3B054}"/>
              </a:ext>
            </a:extLst>
          </p:cNvPr>
          <p:cNvSpPr>
            <a:spLocks noGrp="1" noChangeArrowheads="1"/>
          </p:cNvSpPr>
          <p:nvPr>
            <p:ph type="sldNum" sz="quarter" idx="12"/>
          </p:nvPr>
        </p:nvSpPr>
        <p:spPr>
          <a:ln/>
        </p:spPr>
        <p:txBody>
          <a:bodyPr/>
          <a:lstStyle>
            <a:lvl1pPr>
              <a:defRPr/>
            </a:lvl1pPr>
          </a:lstStyle>
          <a:p>
            <a:fld id="{A1AAA007-87BF-4E31-AFF3-356F711BA8C4}" type="slidenum">
              <a:rPr lang="en-GB" altLang="en-US"/>
              <a:pPr/>
              <a:t>‹#›</a:t>
            </a:fld>
            <a:endParaRPr lang="en-GB" altLang="en-US"/>
          </a:p>
        </p:txBody>
      </p:sp>
    </p:spTree>
    <p:extLst>
      <p:ext uri="{BB962C8B-B14F-4D97-AF65-F5344CB8AC3E}">
        <p14:creationId xmlns:p14="http://schemas.microsoft.com/office/powerpoint/2010/main" val="17383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257DB28-07F2-4F0D-BF5A-D6B2BF89F036}"/>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a:extLst>
              <a:ext uri="{FF2B5EF4-FFF2-40B4-BE49-F238E27FC236}">
                <a16:creationId xmlns:a16="http://schemas.microsoft.com/office/drawing/2014/main" id="{22332576-2084-41DE-9290-FED622F6D4DB}"/>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a:extLst>
              <a:ext uri="{FF2B5EF4-FFF2-40B4-BE49-F238E27FC236}">
                <a16:creationId xmlns:a16="http://schemas.microsoft.com/office/drawing/2014/main" id="{59E84A44-0A6F-459C-AC34-FE5EE466719E}"/>
              </a:ext>
            </a:extLst>
          </p:cNvPr>
          <p:cNvSpPr>
            <a:spLocks noGrp="1" noChangeArrowheads="1"/>
          </p:cNvSpPr>
          <p:nvPr>
            <p:ph type="sldNum" sz="quarter" idx="12"/>
          </p:nvPr>
        </p:nvSpPr>
        <p:spPr>
          <a:ln/>
        </p:spPr>
        <p:txBody>
          <a:bodyPr/>
          <a:lstStyle>
            <a:lvl1pPr>
              <a:defRPr/>
            </a:lvl1pPr>
          </a:lstStyle>
          <a:p>
            <a:fld id="{00ACD5A3-FC6E-4FFB-871D-C683851A5447}" type="slidenum">
              <a:rPr lang="en-GB" altLang="en-US"/>
              <a:pPr/>
              <a:t>‹#›</a:t>
            </a:fld>
            <a:endParaRPr lang="en-GB" altLang="en-US"/>
          </a:p>
        </p:txBody>
      </p:sp>
    </p:spTree>
    <p:extLst>
      <p:ext uri="{BB962C8B-B14F-4D97-AF65-F5344CB8AC3E}">
        <p14:creationId xmlns:p14="http://schemas.microsoft.com/office/powerpoint/2010/main" val="3972979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25E105B-D951-4E45-9F88-D81DAD9DF995}"/>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3096757C-533B-41C5-B5A0-48FBEEEED958}"/>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95D3B014-5FE3-4A87-9A12-5EC162BD9C41}"/>
              </a:ext>
            </a:extLst>
          </p:cNvPr>
          <p:cNvSpPr>
            <a:spLocks noGrp="1" noChangeArrowheads="1"/>
          </p:cNvSpPr>
          <p:nvPr>
            <p:ph type="sldNum" sz="quarter" idx="12"/>
          </p:nvPr>
        </p:nvSpPr>
        <p:spPr>
          <a:ln/>
        </p:spPr>
        <p:txBody>
          <a:bodyPr/>
          <a:lstStyle>
            <a:lvl1pPr>
              <a:defRPr/>
            </a:lvl1pPr>
          </a:lstStyle>
          <a:p>
            <a:fld id="{F611B920-2451-4D89-8A45-EF9D1E6FF16F}" type="slidenum">
              <a:rPr lang="en-GB" altLang="en-US"/>
              <a:pPr/>
              <a:t>‹#›</a:t>
            </a:fld>
            <a:endParaRPr lang="en-GB" altLang="en-US"/>
          </a:p>
        </p:txBody>
      </p:sp>
    </p:spTree>
    <p:extLst>
      <p:ext uri="{BB962C8B-B14F-4D97-AF65-F5344CB8AC3E}">
        <p14:creationId xmlns:p14="http://schemas.microsoft.com/office/powerpoint/2010/main" val="3698139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54514437-5C2D-4779-A286-B55CBD992E11}"/>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ABC9A347-84A7-4FBB-9FEC-8FD3C9AF51D3}"/>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A9ECC8B7-9EBB-4930-B12A-B5028EA7D32F}"/>
              </a:ext>
            </a:extLst>
          </p:cNvPr>
          <p:cNvSpPr>
            <a:spLocks noGrp="1" noChangeArrowheads="1"/>
          </p:cNvSpPr>
          <p:nvPr>
            <p:ph type="sldNum" sz="quarter" idx="12"/>
          </p:nvPr>
        </p:nvSpPr>
        <p:spPr>
          <a:ln/>
        </p:spPr>
        <p:txBody>
          <a:bodyPr/>
          <a:lstStyle>
            <a:lvl1pPr>
              <a:defRPr/>
            </a:lvl1pPr>
          </a:lstStyle>
          <a:p>
            <a:fld id="{168E0735-8787-4D5E-84E2-F57BAAC8B92A}" type="slidenum">
              <a:rPr lang="en-GB" altLang="en-US"/>
              <a:pPr/>
              <a:t>‹#›</a:t>
            </a:fld>
            <a:endParaRPr lang="en-GB" altLang="en-US"/>
          </a:p>
        </p:txBody>
      </p:sp>
    </p:spTree>
    <p:extLst>
      <p:ext uri="{BB962C8B-B14F-4D97-AF65-F5344CB8AC3E}">
        <p14:creationId xmlns:p14="http://schemas.microsoft.com/office/powerpoint/2010/main" val="3232024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4F38F3E-FE6C-48F2-981B-250139309548}"/>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4858CAF9-AD65-4824-87CB-F099C50654D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F080D7C5-052D-49E2-82C7-CD1847216323}"/>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GB" altLang="en-US"/>
          </a:p>
        </p:txBody>
      </p:sp>
      <p:sp>
        <p:nvSpPr>
          <p:cNvPr id="1029" name="Rectangle 5">
            <a:extLst>
              <a:ext uri="{FF2B5EF4-FFF2-40B4-BE49-F238E27FC236}">
                <a16:creationId xmlns:a16="http://schemas.microsoft.com/office/drawing/2014/main" id="{93FB0D70-96D5-4949-BDB6-E385127C2E01}"/>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GB" altLang="en-US"/>
          </a:p>
        </p:txBody>
      </p:sp>
      <p:sp>
        <p:nvSpPr>
          <p:cNvPr id="1030" name="Rectangle 6">
            <a:extLst>
              <a:ext uri="{FF2B5EF4-FFF2-40B4-BE49-F238E27FC236}">
                <a16:creationId xmlns:a16="http://schemas.microsoft.com/office/drawing/2014/main" id="{1CF54326-4AD5-4AA0-B19A-8D23B1D8A713}"/>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fld id="{B59AF4DC-4E14-42F7-982A-E0C5AA285668}"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png"/><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oleObject" Target="../embeddings/oleObject4.bin"/></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oleObject" Target="../embeddings/oleObject7.bin"/><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oleObject" Target="../embeddings/oleObject9.bin"/></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oleObject" Target="../embeddings/oleObject15.bin"/><Relationship Id="rId3" Type="http://schemas.openxmlformats.org/officeDocument/2006/relationships/image" Target="../media/image20.wmf"/><Relationship Id="rId7" Type="http://schemas.openxmlformats.org/officeDocument/2006/relationships/oleObject" Target="../embeddings/oleObject11.bin"/><Relationship Id="rId12"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2.png"/><Relationship Id="rId11" Type="http://schemas.openxmlformats.org/officeDocument/2006/relationships/oleObject" Target="../embeddings/oleObject14.bin"/><Relationship Id="rId5" Type="http://schemas.openxmlformats.org/officeDocument/2006/relationships/oleObject" Target="../embeddings/oleObject10.bin"/><Relationship Id="rId10" Type="http://schemas.openxmlformats.org/officeDocument/2006/relationships/oleObject" Target="../embeddings/oleObject13.bin"/><Relationship Id="rId4" Type="http://schemas.openxmlformats.org/officeDocument/2006/relationships/image" Target="../media/image21.wmf"/><Relationship Id="rId9" Type="http://schemas.openxmlformats.org/officeDocument/2006/relationships/oleObject" Target="../embeddings/oleObject12.bin"/><Relationship Id="rId14" Type="http://schemas.openxmlformats.org/officeDocument/2006/relationships/oleObject" Target="../embeddings/oleObject16.bin"/></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36.jpeg"/><Relationship Id="rId7" Type="http://schemas.openxmlformats.org/officeDocument/2006/relationships/image" Target="../media/image40.wmf"/><Relationship Id="rId2" Type="http://schemas.openxmlformats.org/officeDocument/2006/relationships/image" Target="../media/image35.wmf"/><Relationship Id="rId1" Type="http://schemas.openxmlformats.org/officeDocument/2006/relationships/slideLayout" Target="../slideLayouts/slideLayout2.xml"/><Relationship Id="rId6" Type="http://schemas.openxmlformats.org/officeDocument/2006/relationships/image" Target="../media/image39.wmf"/><Relationship Id="rId11" Type="http://schemas.openxmlformats.org/officeDocument/2006/relationships/image" Target="../media/image41.png"/><Relationship Id="rId5" Type="http://schemas.openxmlformats.org/officeDocument/2006/relationships/image" Target="../media/image38.wmf"/><Relationship Id="rId10" Type="http://schemas.openxmlformats.org/officeDocument/2006/relationships/image" Target="../media/image16.wmf"/><Relationship Id="rId4" Type="http://schemas.openxmlformats.org/officeDocument/2006/relationships/image" Target="../media/image37.wmf"/><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43.png"/><Relationship Id="rId7" Type="http://schemas.openxmlformats.org/officeDocument/2006/relationships/image" Target="../media/image13.wmf"/><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wmf"/><Relationship Id="rId5" Type="http://schemas.openxmlformats.org/officeDocument/2006/relationships/image" Target="../media/image45.wmf"/><Relationship Id="rId4" Type="http://schemas.openxmlformats.org/officeDocument/2006/relationships/image" Target="../media/image44.wmf"/><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7.wmf"/><Relationship Id="rId7" Type="http://schemas.openxmlformats.org/officeDocument/2006/relationships/slide" Target="slide8.xml"/><Relationship Id="rId2" Type="http://schemas.openxmlformats.org/officeDocument/2006/relationships/image" Target="../media/image15.wmf"/><Relationship Id="rId1" Type="http://schemas.openxmlformats.org/officeDocument/2006/relationships/slideLayout" Target="../slideLayouts/slideLayout2.xml"/><Relationship Id="rId6" Type="http://schemas.openxmlformats.org/officeDocument/2006/relationships/image" Target="../media/image50.wmf"/><Relationship Id="rId5" Type="http://schemas.openxmlformats.org/officeDocument/2006/relationships/image" Target="../media/image49.wmf"/><Relationship Id="rId4" Type="http://schemas.openxmlformats.org/officeDocument/2006/relationships/image" Target="../media/image48.wmf"/></Relationships>
</file>

<file path=ppt/slides/_rels/slide3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4.wmf"/><Relationship Id="rId1" Type="http://schemas.openxmlformats.org/officeDocument/2006/relationships/slideLayout" Target="../slideLayouts/slideLayout2.xml"/><Relationship Id="rId5" Type="http://schemas.openxmlformats.org/officeDocument/2006/relationships/image" Target="../media/image16.wmf"/><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 Target="slide8.xml"/><Relationship Id="rId7" Type="http://schemas.openxmlformats.org/officeDocument/2006/relationships/slide" Target="slide33.xml"/><Relationship Id="rId2" Type="http://schemas.openxmlformats.org/officeDocument/2006/relationships/image" Target="../media/image17.wmf"/><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7.wmf"/><Relationship Id="rId1" Type="http://schemas.openxmlformats.org/officeDocument/2006/relationships/slideLayout" Target="../slideLayouts/slideLayout2.xml"/><Relationship Id="rId5" Type="http://schemas.openxmlformats.org/officeDocument/2006/relationships/image" Target="../media/image54.wmf"/><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 Target="slide8.xml"/><Relationship Id="rId7" Type="http://schemas.openxmlformats.org/officeDocument/2006/relationships/slide" Target="slide34.xml"/><Relationship Id="rId2" Type="http://schemas.openxmlformats.org/officeDocument/2006/relationships/image" Target="../media/image17.wmf"/><Relationship Id="rId1" Type="http://schemas.openxmlformats.org/officeDocument/2006/relationships/slideLayout" Target="../slideLayouts/slideLayout2.xml"/><Relationship Id="rId6" Type="http://schemas.openxmlformats.org/officeDocument/2006/relationships/image" Target="../media/image56.wmf"/><Relationship Id="rId5" Type="http://schemas.openxmlformats.org/officeDocument/2006/relationships/image" Target="../media/image55.jpe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7.wmf"/><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7.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slide" Target="slide30.xml"/><Relationship Id="rId7" Type="http://schemas.openxmlformats.org/officeDocument/2006/relationships/image" Target="../media/image13.wmf"/><Relationship Id="rId2"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slide" Target="slide31.xml"/><Relationship Id="rId11" Type="http://schemas.openxmlformats.org/officeDocument/2006/relationships/image" Target="../media/image17.wmf"/><Relationship Id="rId5" Type="http://schemas.openxmlformats.org/officeDocument/2006/relationships/slide" Target="slide28.xml"/><Relationship Id="rId10" Type="http://schemas.openxmlformats.org/officeDocument/2006/relationships/image" Target="../media/image16.wmf"/><Relationship Id="rId4" Type="http://schemas.openxmlformats.org/officeDocument/2006/relationships/slide" Target="slide29.xml"/><Relationship Id="rId9" Type="http://schemas.openxmlformats.org/officeDocument/2006/relationships/image" Target="../media/image15.wmf"/></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6" name="Object 4">
            <a:extLst>
              <a:ext uri="{FF2B5EF4-FFF2-40B4-BE49-F238E27FC236}">
                <a16:creationId xmlns:a16="http://schemas.microsoft.com/office/drawing/2014/main" id="{37E3AEA1-E64A-4303-87B4-0F5D36B1CE7E}"/>
              </a:ext>
            </a:extLst>
          </p:cNvPr>
          <p:cNvGraphicFramePr>
            <a:graphicFrameLocks noChangeAspect="1"/>
          </p:cNvGraphicFramePr>
          <p:nvPr/>
        </p:nvGraphicFramePr>
        <p:xfrm>
          <a:off x="6588125" y="188913"/>
          <a:ext cx="2254250" cy="2952750"/>
        </p:xfrm>
        <a:graphic>
          <a:graphicData uri="http://schemas.openxmlformats.org/presentationml/2006/ole">
            <mc:AlternateContent xmlns:mc="http://schemas.openxmlformats.org/markup-compatibility/2006">
              <mc:Choice xmlns:v="urn:schemas-microsoft-com:vml" Requires="v">
                <p:oleObj spid="_x0000_s3214" name="Bitmap Image" r:id="rId3" imgW="2523810" imgH="3304762" progId="Paint.Picture">
                  <p:embed/>
                </p:oleObj>
              </mc:Choice>
              <mc:Fallback>
                <p:oleObj name="Bitmap Image" r:id="rId3" imgW="2523810" imgH="3304762"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188913"/>
                        <a:ext cx="225425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7" name="Object 5">
            <a:extLst>
              <a:ext uri="{FF2B5EF4-FFF2-40B4-BE49-F238E27FC236}">
                <a16:creationId xmlns:a16="http://schemas.microsoft.com/office/drawing/2014/main" id="{C4A68129-19BF-4644-B647-7FB2231A646B}"/>
              </a:ext>
            </a:extLst>
          </p:cNvPr>
          <p:cNvGraphicFramePr>
            <a:graphicFrameLocks noChangeAspect="1"/>
          </p:cNvGraphicFramePr>
          <p:nvPr/>
        </p:nvGraphicFramePr>
        <p:xfrm>
          <a:off x="395288" y="260350"/>
          <a:ext cx="2314575" cy="2808288"/>
        </p:xfrm>
        <a:graphic>
          <a:graphicData uri="http://schemas.openxmlformats.org/presentationml/2006/ole">
            <mc:AlternateContent xmlns:mc="http://schemas.openxmlformats.org/markup-compatibility/2006">
              <mc:Choice xmlns:v="urn:schemas-microsoft-com:vml" Requires="v">
                <p:oleObj spid="_x0000_s3215" name="Bitmap Image" r:id="rId5" imgW="1991003" imgH="2752381" progId="Paint.Picture">
                  <p:embed/>
                </p:oleObj>
              </mc:Choice>
              <mc:Fallback>
                <p:oleObj name="Bitmap Image" r:id="rId5" imgW="1991003" imgH="2752381" progId="Paint.Pictur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260350"/>
                        <a:ext cx="2314575"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8" name="Object 6">
            <a:extLst>
              <a:ext uri="{FF2B5EF4-FFF2-40B4-BE49-F238E27FC236}">
                <a16:creationId xmlns:a16="http://schemas.microsoft.com/office/drawing/2014/main" id="{FD7FFA95-AC47-4611-9B9A-424B08BC8562}"/>
              </a:ext>
            </a:extLst>
          </p:cNvPr>
          <p:cNvGraphicFramePr>
            <a:graphicFrameLocks noChangeAspect="1"/>
          </p:cNvGraphicFramePr>
          <p:nvPr/>
        </p:nvGraphicFramePr>
        <p:xfrm>
          <a:off x="7092950" y="4049713"/>
          <a:ext cx="1600200" cy="2808287"/>
        </p:xfrm>
        <a:graphic>
          <a:graphicData uri="http://schemas.openxmlformats.org/presentationml/2006/ole">
            <mc:AlternateContent xmlns:mc="http://schemas.openxmlformats.org/markup-compatibility/2006">
              <mc:Choice xmlns:v="urn:schemas-microsoft-com:vml" Requires="v">
                <p:oleObj spid="_x0000_s3216" name="Bitmap Image" r:id="rId7" imgW="1828571" imgH="3209524" progId="Paint.Picture">
                  <p:embed/>
                </p:oleObj>
              </mc:Choice>
              <mc:Fallback>
                <p:oleObj name="Bitmap Image" r:id="rId7" imgW="1828571" imgH="3209524" progId="Paint.Picture">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2950" y="4049713"/>
                        <a:ext cx="1600200" cy="280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9" name="Object 7">
            <a:extLst>
              <a:ext uri="{FF2B5EF4-FFF2-40B4-BE49-F238E27FC236}">
                <a16:creationId xmlns:a16="http://schemas.microsoft.com/office/drawing/2014/main" id="{1BC4F922-C299-4A3E-A8E0-8CAC4368868C}"/>
              </a:ext>
            </a:extLst>
          </p:cNvPr>
          <p:cNvGraphicFramePr>
            <a:graphicFrameLocks noChangeAspect="1"/>
          </p:cNvGraphicFramePr>
          <p:nvPr/>
        </p:nvGraphicFramePr>
        <p:xfrm>
          <a:off x="611188" y="4149725"/>
          <a:ext cx="1785937" cy="2492375"/>
        </p:xfrm>
        <a:graphic>
          <a:graphicData uri="http://schemas.openxmlformats.org/presentationml/2006/ole">
            <mc:AlternateContent xmlns:mc="http://schemas.openxmlformats.org/markup-compatibility/2006">
              <mc:Choice xmlns:v="urn:schemas-microsoft-com:vml" Requires="v">
                <p:oleObj spid="_x0000_s3217" name="Bitmap Image" r:id="rId9" imgW="1905266" imgH="2657846" progId="Paint.Picture">
                  <p:embed/>
                </p:oleObj>
              </mc:Choice>
              <mc:Fallback>
                <p:oleObj name="Bitmap Image" r:id="rId9" imgW="1905266" imgH="2657846" progId="Paint.Picture">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188" y="4149725"/>
                        <a:ext cx="1785937"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0" name="Object 8">
            <a:extLst>
              <a:ext uri="{FF2B5EF4-FFF2-40B4-BE49-F238E27FC236}">
                <a16:creationId xmlns:a16="http://schemas.microsoft.com/office/drawing/2014/main" id="{A0D1078B-1BA1-4F76-991A-DCD5E2EE6C9E}"/>
              </a:ext>
            </a:extLst>
          </p:cNvPr>
          <p:cNvGraphicFramePr>
            <a:graphicFrameLocks noChangeAspect="1"/>
          </p:cNvGraphicFramePr>
          <p:nvPr/>
        </p:nvGraphicFramePr>
        <p:xfrm>
          <a:off x="3348038" y="4076700"/>
          <a:ext cx="2767012" cy="2381250"/>
        </p:xfrm>
        <a:graphic>
          <a:graphicData uri="http://schemas.openxmlformats.org/presentationml/2006/ole">
            <mc:AlternateContent xmlns:mc="http://schemas.openxmlformats.org/markup-compatibility/2006">
              <mc:Choice xmlns:v="urn:schemas-microsoft-com:vml" Requires="v">
                <p:oleObj spid="_x0000_s3218" name="Bitmap Image" r:id="rId11" imgW="6830378" imgH="5877745" progId="Paint.Picture">
                  <p:embed/>
                </p:oleObj>
              </mc:Choice>
              <mc:Fallback>
                <p:oleObj name="Bitmap Image" r:id="rId11" imgW="6830378" imgH="5877745" progId="Paint.Picture">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48038" y="4076700"/>
                        <a:ext cx="2767012"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 Box 10">
            <a:extLst>
              <a:ext uri="{FF2B5EF4-FFF2-40B4-BE49-F238E27FC236}">
                <a16:creationId xmlns:a16="http://schemas.microsoft.com/office/drawing/2014/main" id="{FAA0A088-BA44-4191-A694-B6110792B7E0}"/>
              </a:ext>
            </a:extLst>
          </p:cNvPr>
          <p:cNvSpPr txBox="1">
            <a:spLocks noChangeArrowheads="1"/>
          </p:cNvSpPr>
          <p:nvPr/>
        </p:nvSpPr>
        <p:spPr bwMode="auto">
          <a:xfrm>
            <a:off x="3059113" y="404813"/>
            <a:ext cx="3168650" cy="292100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solidFill>
                  <a:schemeClr val="bg1"/>
                </a:solidFill>
                <a:latin typeface="Comic Sans MS" panose="030F0702030302020204" pitchFamily="66" charset="0"/>
              </a:rPr>
              <a:t>Starter:</a:t>
            </a:r>
          </a:p>
          <a:p>
            <a:pPr algn="ctr" eaLnBrk="1" hangingPunct="1">
              <a:spcBef>
                <a:spcPct val="50000"/>
              </a:spcBef>
            </a:pPr>
            <a:r>
              <a:rPr lang="en-GB" altLang="en-US" sz="2400">
                <a:solidFill>
                  <a:schemeClr val="bg1"/>
                </a:solidFill>
                <a:latin typeface="Comic Sans MS" panose="030F0702030302020204" pitchFamily="66" charset="0"/>
              </a:rPr>
              <a:t>Two of the following people are the odd ones out. </a:t>
            </a:r>
          </a:p>
          <a:p>
            <a:pPr algn="ctr" eaLnBrk="1" hangingPunct="1">
              <a:spcBef>
                <a:spcPct val="50000"/>
              </a:spcBef>
            </a:pPr>
            <a:r>
              <a:rPr lang="en-GB" altLang="en-US" sz="2400">
                <a:solidFill>
                  <a:schemeClr val="bg1"/>
                </a:solidFill>
                <a:latin typeface="Comic Sans MS" panose="030F0702030302020204" pitchFamily="66" charset="0"/>
              </a:rPr>
              <a:t>Who are they?</a:t>
            </a:r>
          </a:p>
          <a:p>
            <a:pPr algn="ctr" eaLnBrk="1" hangingPunct="1">
              <a:spcBef>
                <a:spcPct val="50000"/>
              </a:spcBef>
            </a:pPr>
            <a:r>
              <a:rPr lang="en-GB" altLang="en-US" sz="2400">
                <a:solidFill>
                  <a:schemeClr val="bg1"/>
                </a:solidFill>
                <a:latin typeface="Comic Sans MS" panose="030F0702030302020204" pitchFamily="66" charset="0"/>
              </a:rPr>
              <a:t>Why?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diamond(in)">
                                      <p:cBhvr>
                                        <p:cTn id="7" dur="2000"/>
                                        <p:tgtEl>
                                          <p:spTgt spid="30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diamond(in)">
                                      <p:cBhvr>
                                        <p:cTn id="12" dur="2000"/>
                                        <p:tgtEl>
                                          <p:spTgt spid="30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3079"/>
                                        </p:tgtEl>
                                        <p:attrNameLst>
                                          <p:attrName>style.visibility</p:attrName>
                                        </p:attrNameLst>
                                      </p:cBhvr>
                                      <p:to>
                                        <p:strVal val="visible"/>
                                      </p:to>
                                    </p:set>
                                    <p:animEffect transition="in" filter="diamond(in)">
                                      <p:cBhvr>
                                        <p:cTn id="17" dur="2000"/>
                                        <p:tgtEl>
                                          <p:spTgt spid="307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diamond(in)">
                                      <p:cBhvr>
                                        <p:cTn id="22" dur="2000"/>
                                        <p:tgtEl>
                                          <p:spTgt spid="308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3078"/>
                                        </p:tgtEl>
                                        <p:attrNameLst>
                                          <p:attrName>style.visibility</p:attrName>
                                        </p:attrNameLst>
                                      </p:cBhvr>
                                      <p:to>
                                        <p:strVal val="visible"/>
                                      </p:to>
                                    </p:set>
                                    <p:animEffect transition="in" filter="diamond(in)">
                                      <p:cBhvr>
                                        <p:cTn id="27"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85CB15-7BCE-4866-8557-237021D2564E}"/>
              </a:ext>
            </a:extLst>
          </p:cNvPr>
          <p:cNvSpPr>
            <a:spLocks noGrp="1"/>
          </p:cNvSpPr>
          <p:nvPr>
            <p:ph idx="1"/>
          </p:nvPr>
        </p:nvSpPr>
        <p:spPr/>
        <p:txBody>
          <a:bodyPr>
            <a:normAutofit fontScale="92500"/>
          </a:bodyPr>
          <a:lstStyle/>
          <a:p>
            <a:pPr marL="0" indent="0" eaLnBrk="1" hangingPunct="1">
              <a:buFontTx/>
              <a:buNone/>
              <a:defRPr/>
            </a:pPr>
            <a:r>
              <a:rPr lang="en-GB" b="1" u="sng" dirty="0"/>
              <a:t>YOUR TASK:</a:t>
            </a:r>
          </a:p>
          <a:p>
            <a:pPr marL="0" indent="0" algn="ctr" eaLnBrk="1" hangingPunct="1">
              <a:buFontTx/>
              <a:buNone/>
              <a:defRPr/>
            </a:pPr>
            <a:r>
              <a:rPr lang="en-GB" sz="2800" b="1" i="1" dirty="0"/>
              <a:t>On your sheet you have descriptions of electoral reform in Britain from 1800 to 2011.</a:t>
            </a:r>
          </a:p>
          <a:p>
            <a:pPr marL="0" indent="0" eaLnBrk="1" hangingPunct="1">
              <a:buFontTx/>
              <a:buNone/>
              <a:defRPr/>
            </a:pPr>
            <a:r>
              <a:rPr lang="en-GB" b="1" u="sng" dirty="0">
                <a:solidFill>
                  <a:srgbClr val="00B050"/>
                </a:solidFill>
              </a:rPr>
              <a:t>EASY = </a:t>
            </a:r>
            <a:r>
              <a:rPr lang="en-GB" dirty="0"/>
              <a:t>Place them in chronological order and stick them in your exercise book.</a:t>
            </a:r>
          </a:p>
          <a:p>
            <a:pPr marL="0" indent="0" eaLnBrk="1" hangingPunct="1">
              <a:buFontTx/>
              <a:buNone/>
              <a:defRPr/>
            </a:pPr>
            <a:r>
              <a:rPr lang="en-GB" b="1" u="sng" dirty="0">
                <a:solidFill>
                  <a:srgbClr val="FFC000"/>
                </a:solidFill>
              </a:rPr>
              <a:t>MEDIUM = </a:t>
            </a:r>
            <a:r>
              <a:rPr lang="en-GB" dirty="0"/>
              <a:t>Explain what aspects of democracy have been reformed (i.e. what has changed)?</a:t>
            </a:r>
          </a:p>
          <a:p>
            <a:pPr marL="0" indent="0" eaLnBrk="1" hangingPunct="1">
              <a:buFontTx/>
              <a:buNone/>
              <a:defRPr/>
            </a:pPr>
            <a:r>
              <a:rPr lang="en-GB" b="1" u="sng" dirty="0">
                <a:solidFill>
                  <a:srgbClr val="FF0000"/>
                </a:solidFill>
              </a:rPr>
              <a:t>HARD = </a:t>
            </a:r>
            <a:r>
              <a:rPr lang="en-GB" dirty="0"/>
              <a:t>Explain the continuity of aspects of democracy (i.e. what has stayed the same)?</a:t>
            </a:r>
          </a:p>
        </p:txBody>
      </p:sp>
      <p:pic>
        <p:nvPicPr>
          <p:cNvPr id="46082" name="Picture 2">
            <a:extLst>
              <a:ext uri="{FF2B5EF4-FFF2-40B4-BE49-F238E27FC236}">
                <a16:creationId xmlns:a16="http://schemas.microsoft.com/office/drawing/2014/main" id="{D1E40189-7547-44FC-BB89-A53691DB0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36207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2">
            <a:extLst>
              <a:ext uri="{FF2B5EF4-FFF2-40B4-BE49-F238E27FC236}">
                <a16:creationId xmlns:a16="http://schemas.microsoft.com/office/drawing/2014/main" id="{A433BE9C-EB99-423C-9C4E-69E8EE273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19050"/>
            <a:ext cx="136207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a:extLst>
              <a:ext uri="{FF2B5EF4-FFF2-40B4-BE49-F238E27FC236}">
                <a16:creationId xmlns:a16="http://schemas.microsoft.com/office/drawing/2014/main" id="{871DCFE5-154A-4F8A-B98D-F95FD6280B5C}"/>
              </a:ext>
            </a:extLst>
          </p:cNvPr>
          <p:cNvSpPr txBox="1">
            <a:spLocks/>
          </p:cNvSpPr>
          <p:nvPr/>
        </p:nvSpPr>
        <p:spPr>
          <a:xfrm>
            <a:off x="1368425" y="-36513"/>
            <a:ext cx="6413500" cy="733426"/>
          </a:xfrm>
          <a:prstGeom prst="rect">
            <a:avLst/>
          </a:prstGeom>
          <a:solidFill>
            <a:srgbClr val="FFC000"/>
          </a:solidFill>
        </p:spPr>
        <p:txBody>
          <a:bodyPr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dirty="0"/>
              <a:t>Key Question:</a:t>
            </a:r>
          </a:p>
        </p:txBody>
      </p:sp>
      <p:sp>
        <p:nvSpPr>
          <p:cNvPr id="7" name="Title 1">
            <a:extLst>
              <a:ext uri="{FF2B5EF4-FFF2-40B4-BE49-F238E27FC236}">
                <a16:creationId xmlns:a16="http://schemas.microsoft.com/office/drawing/2014/main" id="{0EF530BF-BCDA-44AB-9193-0B8C89DCFC17}"/>
              </a:ext>
            </a:extLst>
          </p:cNvPr>
          <p:cNvSpPr txBox="1">
            <a:spLocks/>
          </p:cNvSpPr>
          <p:nvPr/>
        </p:nvSpPr>
        <p:spPr>
          <a:xfrm>
            <a:off x="1368425" y="703263"/>
            <a:ext cx="6413500" cy="733425"/>
          </a:xfrm>
          <a:prstGeom prst="rect">
            <a:avLst/>
          </a:prstGeom>
          <a:solidFill>
            <a:schemeClr val="accent6">
              <a:lumMod val="20000"/>
              <a:lumOff val="80000"/>
            </a:schemeClr>
          </a:solidFill>
        </p:spPr>
        <p:txBody>
          <a:bodyPr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dirty="0"/>
              <a:t>How did Britain become more democratic?</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4">
            <a:extLst>
              <a:ext uri="{FF2B5EF4-FFF2-40B4-BE49-F238E27FC236}">
                <a16:creationId xmlns:a16="http://schemas.microsoft.com/office/drawing/2014/main" id="{08390891-E392-411D-8176-2A650B18D743}"/>
              </a:ext>
            </a:extLst>
          </p:cNvPr>
          <p:cNvSpPr>
            <a:spLocks noGrp="1" noChangeArrowheads="1"/>
          </p:cNvSpPr>
          <p:nvPr>
            <p:ph type="title" sz="quarter"/>
          </p:nvPr>
        </p:nvSpPr>
        <p:spPr/>
        <p:txBody>
          <a:bodyPr/>
          <a:lstStyle/>
          <a:p>
            <a:pPr eaLnBrk="1" hangingPunct="1"/>
            <a:r>
              <a:rPr lang="en-GB" altLang="en-US" sz="4000">
                <a:solidFill>
                  <a:schemeClr val="bg1"/>
                </a:solidFill>
                <a:latin typeface="Comic Sans MS" panose="030F0702030302020204" pitchFamily="66" charset="0"/>
              </a:rPr>
              <a:t>How satisfied were these people with the Reform Acts?</a:t>
            </a:r>
          </a:p>
        </p:txBody>
      </p:sp>
      <p:graphicFrame>
        <p:nvGraphicFramePr>
          <p:cNvPr id="14338" name="Object 5">
            <a:extLst>
              <a:ext uri="{FF2B5EF4-FFF2-40B4-BE49-F238E27FC236}">
                <a16:creationId xmlns:a16="http://schemas.microsoft.com/office/drawing/2014/main" id="{FBF78D5A-FC85-40E9-965A-59B81BB63619}"/>
              </a:ext>
            </a:extLst>
          </p:cNvPr>
          <p:cNvGraphicFramePr>
            <a:graphicFrameLocks noGrp="1" noChangeAspect="1"/>
          </p:cNvGraphicFramePr>
          <p:nvPr>
            <p:ph sz="quarter" idx="1"/>
          </p:nvPr>
        </p:nvGraphicFramePr>
        <p:xfrm>
          <a:off x="900113" y="1773238"/>
          <a:ext cx="1581150" cy="2185987"/>
        </p:xfrm>
        <a:graphic>
          <a:graphicData uri="http://schemas.openxmlformats.org/presentationml/2006/ole">
            <mc:AlternateContent xmlns:mc="http://schemas.openxmlformats.org/markup-compatibility/2006">
              <mc:Choice xmlns:v="urn:schemas-microsoft-com:vml" Requires="v">
                <p:oleObj spid="_x0000_s14450" name="Bitmap Image" r:id="rId3" imgW="1991003" imgH="2752381" progId="Paint.Picture">
                  <p:embed/>
                </p:oleObj>
              </mc:Choice>
              <mc:Fallback>
                <p:oleObj name="Bitmap Image" r:id="rId3" imgW="1991003" imgH="2752381" progId="Paint.Picture">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773238"/>
                        <a:ext cx="1581150" cy="218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39" name="Object 7">
            <a:extLst>
              <a:ext uri="{FF2B5EF4-FFF2-40B4-BE49-F238E27FC236}">
                <a16:creationId xmlns:a16="http://schemas.microsoft.com/office/drawing/2014/main" id="{44F23EB8-A397-426E-9843-9B229F4F9D96}"/>
              </a:ext>
            </a:extLst>
          </p:cNvPr>
          <p:cNvGraphicFramePr>
            <a:graphicFrameLocks noGrp="1" noChangeAspect="1"/>
          </p:cNvGraphicFramePr>
          <p:nvPr>
            <p:ph sz="quarter" idx="2"/>
          </p:nvPr>
        </p:nvGraphicFramePr>
        <p:xfrm>
          <a:off x="5580063" y="1773238"/>
          <a:ext cx="1246187" cy="2185987"/>
        </p:xfrm>
        <a:graphic>
          <a:graphicData uri="http://schemas.openxmlformats.org/presentationml/2006/ole">
            <mc:AlternateContent xmlns:mc="http://schemas.openxmlformats.org/markup-compatibility/2006">
              <mc:Choice xmlns:v="urn:schemas-microsoft-com:vml" Requires="v">
                <p:oleObj spid="_x0000_s14451" name="Bitmap Image" r:id="rId5" imgW="1828571" imgH="3209524" progId="Paint.Picture">
                  <p:embed/>
                </p:oleObj>
              </mc:Choice>
              <mc:Fallback>
                <p:oleObj name="Bitmap Image" r:id="rId5" imgW="1828571" imgH="3209524" progId="Paint.Picture">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1773238"/>
                        <a:ext cx="1246187" cy="218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40" name="Object 9">
            <a:extLst>
              <a:ext uri="{FF2B5EF4-FFF2-40B4-BE49-F238E27FC236}">
                <a16:creationId xmlns:a16="http://schemas.microsoft.com/office/drawing/2014/main" id="{F00B8BF7-9174-4B38-88A0-DBF90D165A80}"/>
              </a:ext>
            </a:extLst>
          </p:cNvPr>
          <p:cNvGraphicFramePr>
            <a:graphicFrameLocks noGrp="1" noChangeAspect="1"/>
          </p:cNvGraphicFramePr>
          <p:nvPr>
            <p:ph sz="quarter" idx="3"/>
          </p:nvPr>
        </p:nvGraphicFramePr>
        <p:xfrm>
          <a:off x="3059113" y="4149725"/>
          <a:ext cx="1568450" cy="2187575"/>
        </p:xfrm>
        <a:graphic>
          <a:graphicData uri="http://schemas.openxmlformats.org/presentationml/2006/ole">
            <mc:AlternateContent xmlns:mc="http://schemas.openxmlformats.org/markup-compatibility/2006">
              <mc:Choice xmlns:v="urn:schemas-microsoft-com:vml" Requires="v">
                <p:oleObj spid="_x0000_s14452" name="Bitmap Image" r:id="rId7" imgW="1905266" imgH="2657846" progId="Paint.Picture">
                  <p:embed/>
                </p:oleObj>
              </mc:Choice>
              <mc:Fallback>
                <p:oleObj name="Bitmap Image" r:id="rId7" imgW="1905266" imgH="2657846" progId="Paint.Picture">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9113" y="4149725"/>
                        <a:ext cx="156845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41" name="Object 11">
            <a:extLst>
              <a:ext uri="{FF2B5EF4-FFF2-40B4-BE49-F238E27FC236}">
                <a16:creationId xmlns:a16="http://schemas.microsoft.com/office/drawing/2014/main" id="{A4D4E805-C777-4059-9307-B6633F6C54BB}"/>
              </a:ext>
            </a:extLst>
          </p:cNvPr>
          <p:cNvGraphicFramePr>
            <a:graphicFrameLocks noGrp="1" noChangeAspect="1"/>
          </p:cNvGraphicFramePr>
          <p:nvPr>
            <p:ph sz="quarter" idx="4"/>
          </p:nvPr>
        </p:nvGraphicFramePr>
        <p:xfrm>
          <a:off x="6084888" y="4292600"/>
          <a:ext cx="2541587" cy="2187575"/>
        </p:xfrm>
        <a:graphic>
          <a:graphicData uri="http://schemas.openxmlformats.org/presentationml/2006/ole">
            <mc:AlternateContent xmlns:mc="http://schemas.openxmlformats.org/markup-compatibility/2006">
              <mc:Choice xmlns:v="urn:schemas-microsoft-com:vml" Requires="v">
                <p:oleObj spid="_x0000_s14453" name="Bitmap Image" r:id="rId9" imgW="6830378" imgH="5877745" progId="Paint.Picture">
                  <p:embed/>
                </p:oleObj>
              </mc:Choice>
              <mc:Fallback>
                <p:oleObj name="Bitmap Image" r:id="rId9" imgW="6830378" imgH="5877745" progId="Paint.Picture">
                  <p:embed/>
                  <p:pic>
                    <p:nvPicPr>
                      <p:cNvPr id="0"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84888" y="4292600"/>
                        <a:ext cx="2541587"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65">
            <a:extLst>
              <a:ext uri="{FF2B5EF4-FFF2-40B4-BE49-F238E27FC236}">
                <a16:creationId xmlns:a16="http://schemas.microsoft.com/office/drawing/2014/main" id="{6F520128-ABBE-4ADC-B5EF-08ADE7E07EF6}"/>
              </a:ext>
            </a:extLst>
          </p:cNvPr>
          <p:cNvSpPr>
            <a:spLocks noGrp="1" noChangeArrowheads="1"/>
          </p:cNvSpPr>
          <p:nvPr>
            <p:ph type="title"/>
          </p:nvPr>
        </p:nvSpPr>
        <p:spPr/>
        <p:txBody>
          <a:bodyPr/>
          <a:lstStyle/>
          <a:p>
            <a:pPr eaLnBrk="1" hangingPunct="1"/>
            <a:endParaRPr lang="en-US" altLang="en-US"/>
          </a:p>
        </p:txBody>
      </p:sp>
      <p:graphicFrame>
        <p:nvGraphicFramePr>
          <p:cNvPr id="30782" name="Group 62">
            <a:extLst>
              <a:ext uri="{FF2B5EF4-FFF2-40B4-BE49-F238E27FC236}">
                <a16:creationId xmlns:a16="http://schemas.microsoft.com/office/drawing/2014/main" id="{98896110-71F4-4401-B2A0-0841FEEE87BD}"/>
              </a:ext>
            </a:extLst>
          </p:cNvPr>
          <p:cNvGraphicFramePr>
            <a:graphicFrameLocks noGrp="1"/>
          </p:cNvGraphicFramePr>
          <p:nvPr>
            <p:ph sz="half" idx="1"/>
          </p:nvPr>
        </p:nvGraphicFramePr>
        <p:xfrm>
          <a:off x="457200" y="333375"/>
          <a:ext cx="8291513" cy="5792788"/>
        </p:xfrm>
        <a:graphic>
          <a:graphicData uri="http://schemas.openxmlformats.org/drawingml/2006/table">
            <a:tbl>
              <a:tblPr/>
              <a:tblGrid>
                <a:gridCol w="952500">
                  <a:extLst>
                    <a:ext uri="{9D8B030D-6E8A-4147-A177-3AD203B41FA5}">
                      <a16:colId xmlns:a16="http://schemas.microsoft.com/office/drawing/2014/main" val="20000"/>
                    </a:ext>
                  </a:extLst>
                </a:gridCol>
                <a:gridCol w="7339013">
                  <a:extLst>
                    <a:ext uri="{9D8B030D-6E8A-4147-A177-3AD203B41FA5}">
                      <a16:colId xmlns:a16="http://schemas.microsoft.com/office/drawing/2014/main" val="20001"/>
                    </a:ext>
                  </a:extLst>
                </a:gridCol>
              </a:tblGrid>
              <a:tr h="4957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83502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pic>
        <p:nvPicPr>
          <p:cNvPr id="15373" name="Picture 64" descr="MCj04238560000[1]">
            <a:extLst>
              <a:ext uri="{FF2B5EF4-FFF2-40B4-BE49-F238E27FC236}">
                <a16:creationId xmlns:a16="http://schemas.microsoft.com/office/drawing/2014/main" id="{10186E18-AAED-47B9-AF15-70815676BC84}"/>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95288" y="4292600"/>
            <a:ext cx="950912" cy="898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74" name="Text Box 54">
            <a:extLst>
              <a:ext uri="{FF2B5EF4-FFF2-40B4-BE49-F238E27FC236}">
                <a16:creationId xmlns:a16="http://schemas.microsoft.com/office/drawing/2014/main" id="{1CB3021E-328E-4C67-855A-D5F08087FBF9}"/>
              </a:ext>
            </a:extLst>
          </p:cNvPr>
          <p:cNvSpPr txBox="1">
            <a:spLocks noChangeArrowheads="1"/>
          </p:cNvSpPr>
          <p:nvPr/>
        </p:nvSpPr>
        <p:spPr bwMode="auto">
          <a:xfrm>
            <a:off x="1476375" y="5516563"/>
            <a:ext cx="1152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400">
                <a:latin typeface="Comic Sans MS" panose="030F0702030302020204" pitchFamily="66" charset="0"/>
              </a:rPr>
              <a:t>1800</a:t>
            </a:r>
          </a:p>
        </p:txBody>
      </p:sp>
      <p:sp>
        <p:nvSpPr>
          <p:cNvPr id="15375" name="Text Box 55">
            <a:extLst>
              <a:ext uri="{FF2B5EF4-FFF2-40B4-BE49-F238E27FC236}">
                <a16:creationId xmlns:a16="http://schemas.microsoft.com/office/drawing/2014/main" id="{DF2FA383-8185-4AFC-8ACE-12513C9C2F7F}"/>
              </a:ext>
            </a:extLst>
          </p:cNvPr>
          <p:cNvSpPr txBox="1">
            <a:spLocks noChangeArrowheads="1"/>
          </p:cNvSpPr>
          <p:nvPr/>
        </p:nvSpPr>
        <p:spPr bwMode="auto">
          <a:xfrm>
            <a:off x="7451725" y="5589588"/>
            <a:ext cx="1152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400">
                <a:latin typeface="Comic Sans MS" panose="030F0702030302020204" pitchFamily="66" charset="0"/>
              </a:rPr>
              <a:t>1900</a:t>
            </a:r>
          </a:p>
        </p:txBody>
      </p:sp>
      <p:pic>
        <p:nvPicPr>
          <p:cNvPr id="15376" name="Picture 73" descr="MCj04280730000[1]">
            <a:extLst>
              <a:ext uri="{FF2B5EF4-FFF2-40B4-BE49-F238E27FC236}">
                <a16:creationId xmlns:a16="http://schemas.microsoft.com/office/drawing/2014/main" id="{60B9A5C0-E515-4334-A71D-8677EE4EA2AC}"/>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68313" y="260350"/>
            <a:ext cx="984250" cy="862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 name="Object 5">
            <a:extLst>
              <a:ext uri="{FF2B5EF4-FFF2-40B4-BE49-F238E27FC236}">
                <a16:creationId xmlns:a16="http://schemas.microsoft.com/office/drawing/2014/main" id="{5F81E680-E756-4182-98AC-951B08E3E4D2}"/>
              </a:ext>
            </a:extLst>
          </p:cNvPr>
          <p:cNvGraphicFramePr>
            <a:graphicFrameLocks noChangeAspect="1"/>
          </p:cNvGraphicFramePr>
          <p:nvPr>
            <p:extLst>
              <p:ext uri="{D42A27DB-BD31-4B8C-83A1-F6EECF244321}">
                <p14:modId xmlns:p14="http://schemas.microsoft.com/office/powerpoint/2010/main" val="4248902482"/>
              </p:ext>
            </p:extLst>
          </p:nvPr>
        </p:nvGraphicFramePr>
        <p:xfrm>
          <a:off x="6775443" y="4141988"/>
          <a:ext cx="515730" cy="1099879"/>
        </p:xfrm>
        <a:graphic>
          <a:graphicData uri="http://schemas.openxmlformats.org/presentationml/2006/ole">
            <mc:AlternateContent xmlns:mc="http://schemas.openxmlformats.org/markup-compatibility/2006">
              <mc:Choice xmlns:v="urn:schemas-microsoft-com:vml" Requires="v">
                <p:oleObj spid="_x0000_s63515" name="Bitmap Image" r:id="rId5" imgW="1991003" imgH="2752381" progId="Paint.Picture">
                  <p:embed/>
                </p:oleObj>
              </mc:Choice>
              <mc:Fallback>
                <p:oleObj name="Bitmap Image" r:id="rId5" imgW="1991003" imgH="2752381" progId="Paint.Picture">
                  <p:embed/>
                  <p:pic>
                    <p:nvPicPr>
                      <p:cNvPr id="2" name="Object 5">
                        <a:extLst>
                          <a:ext uri="{FF2B5EF4-FFF2-40B4-BE49-F238E27FC236}">
                            <a16:creationId xmlns:a16="http://schemas.microsoft.com/office/drawing/2014/main" id="{1A7E889C-A5E3-44DC-B7E2-A830A426B4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5443" y="4141988"/>
                        <a:ext cx="515730" cy="1099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7">
            <a:extLst>
              <a:ext uri="{FF2B5EF4-FFF2-40B4-BE49-F238E27FC236}">
                <a16:creationId xmlns:a16="http://schemas.microsoft.com/office/drawing/2014/main" id="{650CB374-632D-4F6D-AE16-D1798595CD45}"/>
              </a:ext>
            </a:extLst>
          </p:cNvPr>
          <p:cNvGraphicFramePr>
            <a:graphicFrameLocks noChangeAspect="1"/>
          </p:cNvGraphicFramePr>
          <p:nvPr>
            <p:extLst>
              <p:ext uri="{D42A27DB-BD31-4B8C-83A1-F6EECF244321}">
                <p14:modId xmlns:p14="http://schemas.microsoft.com/office/powerpoint/2010/main" val="1871023507"/>
              </p:ext>
            </p:extLst>
          </p:nvPr>
        </p:nvGraphicFramePr>
        <p:xfrm>
          <a:off x="1452850" y="1411201"/>
          <a:ext cx="853120" cy="872313"/>
        </p:xfrm>
        <a:graphic>
          <a:graphicData uri="http://schemas.openxmlformats.org/presentationml/2006/ole">
            <mc:AlternateContent xmlns:mc="http://schemas.openxmlformats.org/markup-compatibility/2006">
              <mc:Choice xmlns:v="urn:schemas-microsoft-com:vml" Requires="v">
                <p:oleObj spid="_x0000_s63516" name="Bitmap Image" r:id="rId7" imgW="1828571" imgH="3209524" progId="Paint.Picture">
                  <p:embed/>
                </p:oleObj>
              </mc:Choice>
              <mc:Fallback>
                <p:oleObj name="Bitmap Image" r:id="rId7" imgW="1828571" imgH="3209524" progId="Paint.Picture">
                  <p:embed/>
                  <p:pic>
                    <p:nvPicPr>
                      <p:cNvPr id="2" name="Object 7">
                        <a:extLst>
                          <a:ext uri="{FF2B5EF4-FFF2-40B4-BE49-F238E27FC236}">
                            <a16:creationId xmlns:a16="http://schemas.microsoft.com/office/drawing/2014/main" id="{338ABDF1-2346-45D2-A953-291DB7000B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2850" y="1411201"/>
                        <a:ext cx="853120" cy="87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7">
            <a:extLst>
              <a:ext uri="{FF2B5EF4-FFF2-40B4-BE49-F238E27FC236}">
                <a16:creationId xmlns:a16="http://schemas.microsoft.com/office/drawing/2014/main" id="{F0021307-D134-4B61-9F74-E95056C6E67F}"/>
              </a:ext>
            </a:extLst>
          </p:cNvPr>
          <p:cNvGraphicFramePr>
            <a:graphicFrameLocks noChangeAspect="1"/>
          </p:cNvGraphicFramePr>
          <p:nvPr>
            <p:extLst>
              <p:ext uri="{D42A27DB-BD31-4B8C-83A1-F6EECF244321}">
                <p14:modId xmlns:p14="http://schemas.microsoft.com/office/powerpoint/2010/main" val="1415566156"/>
              </p:ext>
            </p:extLst>
          </p:nvPr>
        </p:nvGraphicFramePr>
        <p:xfrm>
          <a:off x="3645754" y="2724875"/>
          <a:ext cx="853120" cy="872313"/>
        </p:xfrm>
        <a:graphic>
          <a:graphicData uri="http://schemas.openxmlformats.org/presentationml/2006/ole">
            <mc:AlternateContent xmlns:mc="http://schemas.openxmlformats.org/markup-compatibility/2006">
              <mc:Choice xmlns:v="urn:schemas-microsoft-com:vml" Requires="v">
                <p:oleObj spid="_x0000_s63517" name="Bitmap Image" r:id="rId9" imgW="1828571" imgH="3209524" progId="Paint.Picture">
                  <p:embed/>
                </p:oleObj>
              </mc:Choice>
              <mc:Fallback>
                <p:oleObj name="Bitmap Image" r:id="rId9" imgW="1828571" imgH="3209524" progId="Paint.Picture">
                  <p:embed/>
                  <p:pic>
                    <p:nvPicPr>
                      <p:cNvPr id="3" name="Object 7">
                        <a:extLst>
                          <a:ext uri="{FF2B5EF4-FFF2-40B4-BE49-F238E27FC236}">
                            <a16:creationId xmlns:a16="http://schemas.microsoft.com/office/drawing/2014/main" id="{650CB374-632D-4F6D-AE16-D1798595CD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5754" y="2724875"/>
                        <a:ext cx="853120" cy="87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7">
            <a:extLst>
              <a:ext uri="{FF2B5EF4-FFF2-40B4-BE49-F238E27FC236}">
                <a16:creationId xmlns:a16="http://schemas.microsoft.com/office/drawing/2014/main" id="{1CE6DE48-1597-4093-B31D-2AA10B35F98C}"/>
              </a:ext>
            </a:extLst>
          </p:cNvPr>
          <p:cNvGraphicFramePr>
            <a:graphicFrameLocks noChangeAspect="1"/>
          </p:cNvGraphicFramePr>
          <p:nvPr>
            <p:extLst>
              <p:ext uri="{D42A27DB-BD31-4B8C-83A1-F6EECF244321}">
                <p14:modId xmlns:p14="http://schemas.microsoft.com/office/powerpoint/2010/main" val="4180645198"/>
              </p:ext>
            </p:extLst>
          </p:nvPr>
        </p:nvGraphicFramePr>
        <p:xfrm>
          <a:off x="5921410" y="3935110"/>
          <a:ext cx="853120" cy="872313"/>
        </p:xfrm>
        <a:graphic>
          <a:graphicData uri="http://schemas.openxmlformats.org/presentationml/2006/ole">
            <mc:AlternateContent xmlns:mc="http://schemas.openxmlformats.org/markup-compatibility/2006">
              <mc:Choice xmlns:v="urn:schemas-microsoft-com:vml" Requires="v">
                <p:oleObj spid="_x0000_s63518" name="Bitmap Image" r:id="rId10" imgW="1828571" imgH="3209524" progId="Paint.Picture">
                  <p:embed/>
                </p:oleObj>
              </mc:Choice>
              <mc:Fallback>
                <p:oleObj name="Bitmap Image" r:id="rId10" imgW="1828571" imgH="3209524" progId="Paint.Picture">
                  <p:embed/>
                  <p:pic>
                    <p:nvPicPr>
                      <p:cNvPr id="3" name="Object 7">
                        <a:extLst>
                          <a:ext uri="{FF2B5EF4-FFF2-40B4-BE49-F238E27FC236}">
                            <a16:creationId xmlns:a16="http://schemas.microsoft.com/office/drawing/2014/main" id="{650CB374-632D-4F6D-AE16-D1798595CD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21410" y="3935110"/>
                        <a:ext cx="853120" cy="87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9">
            <a:extLst>
              <a:ext uri="{FF2B5EF4-FFF2-40B4-BE49-F238E27FC236}">
                <a16:creationId xmlns:a16="http://schemas.microsoft.com/office/drawing/2014/main" id="{7FA92E52-0361-493C-801A-65C66616F530}"/>
              </a:ext>
            </a:extLst>
          </p:cNvPr>
          <p:cNvGraphicFramePr>
            <a:graphicFrameLocks noChangeAspect="1"/>
          </p:cNvGraphicFramePr>
          <p:nvPr>
            <p:extLst>
              <p:ext uri="{D42A27DB-BD31-4B8C-83A1-F6EECF244321}">
                <p14:modId xmlns:p14="http://schemas.microsoft.com/office/powerpoint/2010/main" val="726625102"/>
              </p:ext>
            </p:extLst>
          </p:nvPr>
        </p:nvGraphicFramePr>
        <p:xfrm>
          <a:off x="1455809" y="4584169"/>
          <a:ext cx="792659" cy="698054"/>
        </p:xfrm>
        <a:graphic>
          <a:graphicData uri="http://schemas.openxmlformats.org/presentationml/2006/ole">
            <mc:AlternateContent xmlns:mc="http://schemas.openxmlformats.org/markup-compatibility/2006">
              <mc:Choice xmlns:v="urn:schemas-microsoft-com:vml" Requires="v">
                <p:oleObj spid="_x0000_s63519" name="Bitmap Image" r:id="rId11" imgW="1905266" imgH="2657846" progId="Paint.Picture">
                  <p:embed/>
                </p:oleObj>
              </mc:Choice>
              <mc:Fallback>
                <p:oleObj name="Bitmap Image" r:id="rId11" imgW="1905266" imgH="2657846" progId="Paint.Picture">
                  <p:embed/>
                  <p:pic>
                    <p:nvPicPr>
                      <p:cNvPr id="2" name="Object 9">
                        <a:extLst>
                          <a:ext uri="{FF2B5EF4-FFF2-40B4-BE49-F238E27FC236}">
                            <a16:creationId xmlns:a16="http://schemas.microsoft.com/office/drawing/2014/main" id="{7C96F676-AC6E-45A4-ACB5-0801C8C700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55809" y="4584169"/>
                        <a:ext cx="792659" cy="69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 name="Object 9">
            <a:extLst>
              <a:ext uri="{FF2B5EF4-FFF2-40B4-BE49-F238E27FC236}">
                <a16:creationId xmlns:a16="http://schemas.microsoft.com/office/drawing/2014/main" id="{D6DE3956-7461-45ED-8745-209EBB1CF054}"/>
              </a:ext>
            </a:extLst>
          </p:cNvPr>
          <p:cNvGraphicFramePr>
            <a:graphicFrameLocks noChangeAspect="1"/>
          </p:cNvGraphicFramePr>
          <p:nvPr>
            <p:extLst>
              <p:ext uri="{D42A27DB-BD31-4B8C-83A1-F6EECF244321}">
                <p14:modId xmlns:p14="http://schemas.microsoft.com/office/powerpoint/2010/main" val="4246241824"/>
              </p:ext>
            </p:extLst>
          </p:nvPr>
        </p:nvGraphicFramePr>
        <p:xfrm>
          <a:off x="6245030" y="2329200"/>
          <a:ext cx="792659" cy="698054"/>
        </p:xfrm>
        <a:graphic>
          <a:graphicData uri="http://schemas.openxmlformats.org/presentationml/2006/ole">
            <mc:AlternateContent xmlns:mc="http://schemas.openxmlformats.org/markup-compatibility/2006">
              <mc:Choice xmlns:v="urn:schemas-microsoft-com:vml" Requires="v">
                <p:oleObj spid="_x0000_s63520" name="Bitmap Image" r:id="rId13" imgW="1905266" imgH="2657846" progId="Paint.Picture">
                  <p:embed/>
                </p:oleObj>
              </mc:Choice>
              <mc:Fallback>
                <p:oleObj name="Bitmap Image" r:id="rId13" imgW="1905266" imgH="2657846" progId="Paint.Picture">
                  <p:embed/>
                  <p:pic>
                    <p:nvPicPr>
                      <p:cNvPr id="4" name="Object 9">
                        <a:extLst>
                          <a:ext uri="{FF2B5EF4-FFF2-40B4-BE49-F238E27FC236}">
                            <a16:creationId xmlns:a16="http://schemas.microsoft.com/office/drawing/2014/main" id="{7FA92E52-0361-493C-801A-65C66616F53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5030" y="2329200"/>
                        <a:ext cx="792659" cy="69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 name="Object 9">
            <a:extLst>
              <a:ext uri="{FF2B5EF4-FFF2-40B4-BE49-F238E27FC236}">
                <a16:creationId xmlns:a16="http://schemas.microsoft.com/office/drawing/2014/main" id="{F5A0DB3C-7B17-4D5E-9B58-2E3863A7A75D}"/>
              </a:ext>
            </a:extLst>
          </p:cNvPr>
          <p:cNvGraphicFramePr>
            <a:graphicFrameLocks noChangeAspect="1"/>
          </p:cNvGraphicFramePr>
          <p:nvPr>
            <p:extLst>
              <p:ext uri="{D42A27DB-BD31-4B8C-83A1-F6EECF244321}">
                <p14:modId xmlns:p14="http://schemas.microsoft.com/office/powerpoint/2010/main" val="3745003818"/>
              </p:ext>
            </p:extLst>
          </p:nvPr>
        </p:nvGraphicFramePr>
        <p:xfrm>
          <a:off x="3938342" y="4035942"/>
          <a:ext cx="792659" cy="698054"/>
        </p:xfrm>
        <a:graphic>
          <a:graphicData uri="http://schemas.openxmlformats.org/presentationml/2006/ole">
            <mc:AlternateContent xmlns:mc="http://schemas.openxmlformats.org/markup-compatibility/2006">
              <mc:Choice xmlns:v="urn:schemas-microsoft-com:vml" Requires="v">
                <p:oleObj spid="_x0000_s63521" name="Bitmap Image" r:id="rId14" imgW="1905266" imgH="2657846" progId="Paint.Picture">
                  <p:embed/>
                </p:oleObj>
              </mc:Choice>
              <mc:Fallback>
                <p:oleObj name="Bitmap Image" r:id="rId14" imgW="1905266" imgH="2657846" progId="Paint.Picture">
                  <p:embed/>
                  <p:pic>
                    <p:nvPicPr>
                      <p:cNvPr id="4" name="Object 9">
                        <a:extLst>
                          <a:ext uri="{FF2B5EF4-FFF2-40B4-BE49-F238E27FC236}">
                            <a16:creationId xmlns:a16="http://schemas.microsoft.com/office/drawing/2014/main" id="{7FA92E52-0361-493C-801A-65C66616F53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38342" y="4035942"/>
                        <a:ext cx="792659" cy="69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a:extLst>
              <a:ext uri="{FF2B5EF4-FFF2-40B4-BE49-F238E27FC236}">
                <a16:creationId xmlns:a16="http://schemas.microsoft.com/office/drawing/2014/main" id="{B8E9B197-C5E9-4B6B-B436-97D84E1C6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3477"/>
          <a:stretch>
            <a:fillRect/>
          </a:stretch>
        </p:blipFill>
        <p:spPr bwMode="auto">
          <a:xfrm rot="5400000">
            <a:off x="3737769" y="1039019"/>
            <a:ext cx="6408737" cy="440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8" name="Picture 4">
            <a:extLst>
              <a:ext uri="{FF2B5EF4-FFF2-40B4-BE49-F238E27FC236}">
                <a16:creationId xmlns:a16="http://schemas.microsoft.com/office/drawing/2014/main" id="{8B0C69DA-ADCD-435A-85B2-4098916695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3477"/>
          <a:stretch>
            <a:fillRect/>
          </a:stretch>
        </p:blipFill>
        <p:spPr bwMode="auto">
          <a:xfrm rot="5400000">
            <a:off x="-895350" y="1052513"/>
            <a:ext cx="6408737" cy="440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a:extLst>
              <a:ext uri="{FF2B5EF4-FFF2-40B4-BE49-F238E27FC236}">
                <a16:creationId xmlns:a16="http://schemas.microsoft.com/office/drawing/2014/main" id="{98E1318B-88CC-4C70-83E6-054872440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054351" y="887412"/>
            <a:ext cx="6883400"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6" name="Picture 2">
            <a:extLst>
              <a:ext uri="{FF2B5EF4-FFF2-40B4-BE49-F238E27FC236}">
                <a16:creationId xmlns:a16="http://schemas.microsoft.com/office/drawing/2014/main" id="{E1782B22-62BB-44E3-A24F-DA7B20BCC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0201" y="1927225"/>
            <a:ext cx="4030662" cy="303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0C8F16D2-7391-4142-A77A-862F897D7072}"/>
              </a:ext>
            </a:extLst>
          </p:cNvPr>
          <p:cNvSpPr>
            <a:spLocks noChangeArrowheads="1"/>
          </p:cNvSpPr>
          <p:nvPr/>
        </p:nvSpPr>
        <p:spPr bwMode="auto">
          <a:xfrm rot="-5400000">
            <a:off x="-3244056" y="3244056"/>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r>
              <a:rPr lang="en-GB" altLang="en-US"/>
              <a:t>What can the Peterloo Massacre teach us about voting rights?</a:t>
            </a:r>
          </a:p>
        </p:txBody>
      </p:sp>
      <p:pic>
        <p:nvPicPr>
          <p:cNvPr id="48130" name="Picture 2">
            <a:extLst>
              <a:ext uri="{FF2B5EF4-FFF2-40B4-BE49-F238E27FC236}">
                <a16:creationId xmlns:a16="http://schemas.microsoft.com/office/drawing/2014/main" id="{CB4D1656-9043-4C64-B8DA-9EB35BEF0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9544" y="4775994"/>
            <a:ext cx="2416175"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3">
            <a:extLst>
              <a:ext uri="{FF2B5EF4-FFF2-40B4-BE49-F238E27FC236}">
                <a16:creationId xmlns:a16="http://schemas.microsoft.com/office/drawing/2014/main" id="{FEB6F902-D8E2-486A-9DC3-908F4E363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3994" y="2253457"/>
            <a:ext cx="2327275"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4">
            <a:extLst>
              <a:ext uri="{FF2B5EF4-FFF2-40B4-BE49-F238E27FC236}">
                <a16:creationId xmlns:a16="http://schemas.microsoft.com/office/drawing/2014/main" id="{3FC4299B-63F1-4780-8D82-D1ECF0083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3547"/>
          <a:stretch>
            <a:fillRect/>
          </a:stretch>
        </p:blipFill>
        <p:spPr bwMode="auto">
          <a:xfrm rot="-5400000">
            <a:off x="443707" y="24606"/>
            <a:ext cx="1847850"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5">
            <a:extLst>
              <a:ext uri="{FF2B5EF4-FFF2-40B4-BE49-F238E27FC236}">
                <a16:creationId xmlns:a16="http://schemas.microsoft.com/office/drawing/2014/main" id="{5B7C79DD-D70F-4D89-AAD5-C015BD877E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475707" y="4880769"/>
            <a:ext cx="2160587"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a:extLst>
              <a:ext uri="{FF2B5EF4-FFF2-40B4-BE49-F238E27FC236}">
                <a16:creationId xmlns:a16="http://schemas.microsoft.com/office/drawing/2014/main" id="{88929B7C-8C21-4FD0-AE2C-4D48D0B28538}"/>
              </a:ext>
            </a:extLst>
          </p:cNvPr>
          <p:cNvSpPr txBox="1">
            <a:spLocks/>
          </p:cNvSpPr>
          <p:nvPr/>
        </p:nvSpPr>
        <p:spPr>
          <a:xfrm rot="16200000">
            <a:off x="1231106" y="1099344"/>
            <a:ext cx="4649788" cy="2527300"/>
          </a:xfrm>
          <a:prstGeom prst="rect">
            <a:avLst/>
          </a:prstGeom>
        </p:spPr>
        <p:txBody>
          <a:bodyPr>
            <a:norm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lnSpc>
                <a:spcPct val="80000"/>
              </a:lnSpc>
              <a:buFontTx/>
              <a:buNone/>
            </a:pPr>
            <a:r>
              <a:rPr lang="en-GB" altLang="en-US" sz="1000" u="sng"/>
              <a:t>SOURCE E</a:t>
            </a:r>
          </a:p>
          <a:p>
            <a:pPr eaLnBrk="1" hangingPunct="1">
              <a:lnSpc>
                <a:spcPct val="80000"/>
              </a:lnSpc>
              <a:buFontTx/>
              <a:buNone/>
            </a:pPr>
            <a:r>
              <a:rPr lang="en-GB" altLang="en-US" sz="1000"/>
              <a:t>“In 1819, there was a gathering in St Peter’s Field in Manchester, of people who were demanding the vote. This was a peaceful protest where the 60,000 protestors listened to speeches by radicals such as Henry Hunt. Hunt inspired the crowds with his speech that called for the reform of parliament.</a:t>
            </a:r>
          </a:p>
          <a:p>
            <a:pPr eaLnBrk="1" hangingPunct="1">
              <a:lnSpc>
                <a:spcPct val="80000"/>
              </a:lnSpc>
              <a:buFontTx/>
              <a:buNone/>
            </a:pPr>
            <a:r>
              <a:rPr lang="en-GB" altLang="en-US" sz="1000"/>
              <a:t>The local magistrate panicked when he heard how many people had gathered, and called for the local militia. It is reported that they were drunk, and so events escalated quickly. Within 10 minutes, 600 people had been wounded and 15 had been killed. These figures include women and children. Working-class people making clear demands had scared the authorities into responding with violence.</a:t>
            </a:r>
          </a:p>
          <a:p>
            <a:pPr eaLnBrk="1" hangingPunct="1">
              <a:lnSpc>
                <a:spcPct val="80000"/>
              </a:lnSpc>
              <a:buFontTx/>
              <a:buNone/>
            </a:pPr>
            <a:r>
              <a:rPr lang="en-GB" altLang="en-US" sz="1000"/>
              <a:t>After the event, which became known as the Peterloo Massacre, the government introduce the Six Acts. These stated that any meeting of more than 50 people for radical reform was an act of treason. Anyone doing this was now breaking the law.” </a:t>
            </a:r>
          </a:p>
          <a:p>
            <a:pPr algn="r" eaLnBrk="1" hangingPunct="1">
              <a:lnSpc>
                <a:spcPct val="80000"/>
              </a:lnSpc>
              <a:buFontTx/>
              <a:buNone/>
            </a:pPr>
            <a:r>
              <a:rPr lang="en-GB" altLang="en-US" sz="1000" i="1"/>
              <a:t>– Aaron Wilkes (History textbook)</a:t>
            </a:r>
          </a:p>
        </p:txBody>
      </p:sp>
      <p:pic>
        <p:nvPicPr>
          <p:cNvPr id="48135" name="Picture 7">
            <a:extLst>
              <a:ext uri="{FF2B5EF4-FFF2-40B4-BE49-F238E27FC236}">
                <a16:creationId xmlns:a16="http://schemas.microsoft.com/office/drawing/2014/main" id="{939B7808-441F-46A2-A4EC-667A826CD4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5415" r="29617" b="9727"/>
          <a:stretch>
            <a:fillRect/>
          </a:stretch>
        </p:blipFill>
        <p:spPr bwMode="auto">
          <a:xfrm rot="-5400000">
            <a:off x="4347369" y="2061369"/>
            <a:ext cx="5092700" cy="450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6" name="TextBox 8">
            <a:extLst>
              <a:ext uri="{FF2B5EF4-FFF2-40B4-BE49-F238E27FC236}">
                <a16:creationId xmlns:a16="http://schemas.microsoft.com/office/drawing/2014/main" id="{1A0C720B-E3FD-4C4E-8B4A-0E9233453C48}"/>
              </a:ext>
            </a:extLst>
          </p:cNvPr>
          <p:cNvSpPr txBox="1">
            <a:spLocks noChangeArrowheads="1"/>
          </p:cNvSpPr>
          <p:nvPr/>
        </p:nvSpPr>
        <p:spPr bwMode="auto">
          <a:xfrm rot="-5400000">
            <a:off x="6116638" y="-1079500"/>
            <a:ext cx="1568450" cy="3848100"/>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r>
              <a:rPr lang="en-GB" altLang="en-US" sz="2000" u="sng"/>
              <a:t>Definitions:</a:t>
            </a:r>
          </a:p>
          <a:p>
            <a:pPr algn="ctr" eaLnBrk="1" hangingPunct="1"/>
            <a:endParaRPr lang="en-GB" altLang="en-US" sz="1400">
              <a:solidFill>
                <a:srgbClr val="C00000"/>
              </a:solidFill>
            </a:endParaRPr>
          </a:p>
          <a:p>
            <a:pPr algn="ctr" eaLnBrk="1" hangingPunct="1"/>
            <a:r>
              <a:rPr lang="en-GB" altLang="en-US" sz="1400">
                <a:solidFill>
                  <a:srgbClr val="C00000"/>
                </a:solidFill>
              </a:rPr>
              <a:t>BALLOT</a:t>
            </a:r>
          </a:p>
          <a:p>
            <a:pPr algn="ctr" eaLnBrk="1" hangingPunct="1"/>
            <a:endParaRPr lang="en-GB" altLang="en-US" sz="1400">
              <a:solidFill>
                <a:srgbClr val="C00000"/>
              </a:solidFill>
            </a:endParaRPr>
          </a:p>
          <a:p>
            <a:pPr algn="ctr" eaLnBrk="1" hangingPunct="1"/>
            <a:endParaRPr lang="en-GB" altLang="en-US" sz="1400">
              <a:solidFill>
                <a:srgbClr val="C00000"/>
              </a:solidFill>
            </a:endParaRPr>
          </a:p>
          <a:p>
            <a:pPr algn="ctr" eaLnBrk="1" hangingPunct="1"/>
            <a:endParaRPr lang="en-GB" altLang="en-US" sz="1400">
              <a:solidFill>
                <a:srgbClr val="C00000"/>
              </a:solidFill>
            </a:endParaRPr>
          </a:p>
          <a:p>
            <a:pPr algn="ctr" eaLnBrk="1" hangingPunct="1"/>
            <a:endParaRPr lang="en-GB" altLang="en-US" sz="1400">
              <a:solidFill>
                <a:srgbClr val="C00000"/>
              </a:solidFill>
            </a:endParaRPr>
          </a:p>
          <a:p>
            <a:pPr algn="ctr" eaLnBrk="1" hangingPunct="1"/>
            <a:r>
              <a:rPr lang="en-GB" altLang="en-US" sz="1400">
                <a:solidFill>
                  <a:srgbClr val="C00000"/>
                </a:solidFill>
              </a:rPr>
              <a:t>MASSACRE</a:t>
            </a:r>
          </a:p>
          <a:p>
            <a:pPr algn="ctr" eaLnBrk="1" hangingPunct="1"/>
            <a:endParaRPr lang="en-GB" altLang="en-US" sz="1400">
              <a:solidFill>
                <a:srgbClr val="C00000"/>
              </a:solidFill>
            </a:endParaRPr>
          </a:p>
          <a:p>
            <a:pPr algn="ctr" eaLnBrk="1" hangingPunct="1"/>
            <a:endParaRPr lang="en-GB" altLang="en-US" sz="1400">
              <a:solidFill>
                <a:srgbClr val="C00000"/>
              </a:solidFill>
            </a:endParaRPr>
          </a:p>
          <a:p>
            <a:pPr algn="ctr" eaLnBrk="1" hangingPunct="1"/>
            <a:endParaRPr lang="en-GB" altLang="en-US" sz="1400">
              <a:solidFill>
                <a:srgbClr val="C00000"/>
              </a:solidFill>
            </a:endParaRPr>
          </a:p>
          <a:p>
            <a:pPr algn="ctr" eaLnBrk="1" hangingPunct="1"/>
            <a:endParaRPr lang="en-GB" altLang="en-US" sz="1400">
              <a:solidFill>
                <a:srgbClr val="C00000"/>
              </a:solidFill>
            </a:endParaRPr>
          </a:p>
          <a:p>
            <a:pPr algn="ctr" eaLnBrk="1" hangingPunct="1"/>
            <a:r>
              <a:rPr lang="en-GB" altLang="en-US" sz="1400">
                <a:solidFill>
                  <a:srgbClr val="C00000"/>
                </a:solidFill>
              </a:rPr>
              <a:t>MP</a:t>
            </a:r>
          </a:p>
          <a:p>
            <a:pPr algn="ctr" eaLnBrk="1" hangingPunct="1"/>
            <a:endParaRPr lang="en-GB" altLang="en-US" sz="1400">
              <a:solidFill>
                <a:srgbClr val="C00000"/>
              </a:solidFill>
            </a:endParaRPr>
          </a:p>
          <a:p>
            <a:pPr algn="ctr" eaLnBrk="1" hangingPunct="1"/>
            <a:endParaRPr lang="en-GB" altLang="en-US" sz="1400">
              <a:solidFill>
                <a:srgbClr val="C00000"/>
              </a:solidFill>
            </a:endParaRPr>
          </a:p>
          <a:p>
            <a:pPr algn="ctr" eaLnBrk="1" hangingPunct="1"/>
            <a:endParaRPr lang="en-GB" altLang="en-US" sz="1400">
              <a:solidFill>
                <a:srgbClr val="C00000"/>
              </a:solidFill>
            </a:endParaRPr>
          </a:p>
          <a:p>
            <a:pPr algn="ctr" eaLnBrk="1" hangingPunct="1"/>
            <a:endParaRPr lang="en-GB" altLang="en-US" sz="1400">
              <a:solidFill>
                <a:srgbClr val="C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a:extLst>
              <a:ext uri="{FF2B5EF4-FFF2-40B4-BE49-F238E27FC236}">
                <a16:creationId xmlns:a16="http://schemas.microsoft.com/office/drawing/2014/main" id="{EABF0FE2-10C0-45AA-97A4-237434F8BCF1}"/>
              </a:ext>
            </a:extLst>
          </p:cNvPr>
          <p:cNvSpPr>
            <a:spLocks noChangeArrowheads="1"/>
          </p:cNvSpPr>
          <p:nvPr/>
        </p:nvSpPr>
        <p:spPr bwMode="auto">
          <a:xfrm rot="-5400000">
            <a:off x="-3244056" y="3244056"/>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r>
              <a:rPr lang="en-GB" altLang="en-US"/>
              <a:t>How was the Great Reform Act passed?</a:t>
            </a:r>
          </a:p>
        </p:txBody>
      </p:sp>
      <p:pic>
        <p:nvPicPr>
          <p:cNvPr id="49154" name="Picture 2">
            <a:extLst>
              <a:ext uri="{FF2B5EF4-FFF2-40B4-BE49-F238E27FC236}">
                <a16:creationId xmlns:a16="http://schemas.microsoft.com/office/drawing/2014/main" id="{DA8492C2-E438-42C1-B2DB-83827A6AB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730" y="538956"/>
            <a:ext cx="6621462"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4">
            <a:extLst>
              <a:ext uri="{FF2B5EF4-FFF2-40B4-BE49-F238E27FC236}">
                <a16:creationId xmlns:a16="http://schemas.microsoft.com/office/drawing/2014/main" id="{A2566165-19B8-4624-8DF7-98A1EE22C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696619" y="2342357"/>
            <a:ext cx="6699250" cy="219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5">
            <a:extLst>
              <a:ext uri="{FF2B5EF4-FFF2-40B4-BE49-F238E27FC236}">
                <a16:creationId xmlns:a16="http://schemas.microsoft.com/office/drawing/2014/main" id="{FEA9A450-83A5-4C08-8E0E-B4B02BF3B7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172075" y="3151188"/>
            <a:ext cx="30480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38688467-61CA-43AA-A6F5-9D6D35810A09}"/>
              </a:ext>
            </a:extLst>
          </p:cNvPr>
          <p:cNvSpPr>
            <a:spLocks noGrp="1" noChangeArrowheads="1"/>
          </p:cNvSpPr>
          <p:nvPr>
            <p:ph type="ctrTitle"/>
          </p:nvPr>
        </p:nvSpPr>
        <p:spPr/>
        <p:txBody>
          <a:bodyPr/>
          <a:lstStyle/>
          <a:p>
            <a:pPr eaLnBrk="1" hangingPunct="1"/>
            <a:r>
              <a:rPr lang="en-GB" altLang="en-US"/>
              <a:t>LARGE PICTURES </a:t>
            </a:r>
          </a:p>
        </p:txBody>
      </p:sp>
      <p:sp>
        <p:nvSpPr>
          <p:cNvPr id="51202" name="Subtitle 2">
            <a:extLst>
              <a:ext uri="{FF2B5EF4-FFF2-40B4-BE49-F238E27FC236}">
                <a16:creationId xmlns:a16="http://schemas.microsoft.com/office/drawing/2014/main" id="{962464BC-7217-4946-ACF3-EB5FD5982CF0}"/>
              </a:ext>
            </a:extLst>
          </p:cNvPr>
          <p:cNvSpPr>
            <a:spLocks noGrp="1" noChangeArrowheads="1"/>
          </p:cNvSpPr>
          <p:nvPr>
            <p:ph type="subTitle" idx="1"/>
          </p:nvPr>
        </p:nvSpPr>
        <p:spPr/>
        <p:txBody>
          <a:bodyPr/>
          <a:lstStyle/>
          <a:p>
            <a:pPr eaLnBrk="1" hangingPunct="1"/>
            <a:r>
              <a:rPr lang="en-GB" altLang="en-US"/>
              <a:t>(Use for Thinking Hats Group Work)</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a:extLst>
              <a:ext uri="{FF2B5EF4-FFF2-40B4-BE49-F238E27FC236}">
                <a16:creationId xmlns:a16="http://schemas.microsoft.com/office/drawing/2014/main" id="{8F445B0F-7C5D-4AC3-A1B6-0A3665243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7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6" name="TextBox 3">
            <a:extLst>
              <a:ext uri="{FF2B5EF4-FFF2-40B4-BE49-F238E27FC236}">
                <a16:creationId xmlns:a16="http://schemas.microsoft.com/office/drawing/2014/main" id="{ACA8A402-FD78-49FE-AD5D-B10757D8C9A5}"/>
              </a:ext>
            </a:extLst>
          </p:cNvPr>
          <p:cNvSpPr txBox="1">
            <a:spLocks noChangeArrowheads="1"/>
          </p:cNvSpPr>
          <p:nvPr/>
        </p:nvSpPr>
        <p:spPr bwMode="auto">
          <a:xfrm>
            <a:off x="7885113" y="128588"/>
            <a:ext cx="11541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GB" altLang="en-US"/>
              <a:t>SOURCE 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a:extLst>
              <a:ext uri="{FF2B5EF4-FFF2-40B4-BE49-F238E27FC236}">
                <a16:creationId xmlns:a16="http://schemas.microsoft.com/office/drawing/2014/main" id="{871C2C5F-0386-4D2A-93B8-5EAFC8562C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0" name="TextBox 2">
            <a:extLst>
              <a:ext uri="{FF2B5EF4-FFF2-40B4-BE49-F238E27FC236}">
                <a16:creationId xmlns:a16="http://schemas.microsoft.com/office/drawing/2014/main" id="{27E72DE5-B49D-417D-B202-C4CB3713C946}"/>
              </a:ext>
            </a:extLst>
          </p:cNvPr>
          <p:cNvSpPr txBox="1">
            <a:spLocks noChangeArrowheads="1"/>
          </p:cNvSpPr>
          <p:nvPr/>
        </p:nvSpPr>
        <p:spPr bwMode="auto">
          <a:xfrm>
            <a:off x="7885113" y="128588"/>
            <a:ext cx="114458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GB" altLang="en-US"/>
              <a:t>SOURCE B</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a:extLst>
              <a:ext uri="{FF2B5EF4-FFF2-40B4-BE49-F238E27FC236}">
                <a16:creationId xmlns:a16="http://schemas.microsoft.com/office/drawing/2014/main" id="{D7DFCD7B-0E1A-4397-BC36-E3BE3AA8F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6" name="Rectangle 1">
            <a:extLst>
              <a:ext uri="{FF2B5EF4-FFF2-40B4-BE49-F238E27FC236}">
                <a16:creationId xmlns:a16="http://schemas.microsoft.com/office/drawing/2014/main" id="{29866F02-6DF6-46C9-9AE7-E34100A3A262}"/>
              </a:ext>
            </a:extLst>
          </p:cNvPr>
          <p:cNvSpPr>
            <a:spLocks noChangeArrowheads="1"/>
          </p:cNvSpPr>
          <p:nvPr/>
        </p:nvSpPr>
        <p:spPr bwMode="auto">
          <a:xfrm>
            <a:off x="0" y="-25400"/>
            <a:ext cx="917098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a:t>Hogarth’s “the Election” about 1754 election in Oxfordshire </a:t>
            </a:r>
            <a:endParaRPr lang="en-GB" altLang="en-US" sz="2400"/>
          </a:p>
        </p:txBody>
      </p:sp>
      <p:sp>
        <p:nvSpPr>
          <p:cNvPr id="4" name="TextBox 3">
            <a:extLst>
              <a:ext uri="{FF2B5EF4-FFF2-40B4-BE49-F238E27FC236}">
                <a16:creationId xmlns:a16="http://schemas.microsoft.com/office/drawing/2014/main" id="{3226EB86-D18A-4CD1-B5A3-D78B7DA7299F}"/>
              </a:ext>
            </a:extLst>
          </p:cNvPr>
          <p:cNvSpPr txBox="1"/>
          <p:nvPr/>
        </p:nvSpPr>
        <p:spPr>
          <a:xfrm>
            <a:off x="5091062" y="683940"/>
            <a:ext cx="2965932" cy="923330"/>
          </a:xfrm>
          <a:prstGeom prst="rect">
            <a:avLst/>
          </a:prstGeom>
          <a:solidFill>
            <a:schemeClr val="bg2">
              <a:lumMod val="60000"/>
              <a:lumOff val="40000"/>
            </a:schemeClr>
          </a:solidFill>
        </p:spPr>
        <p:txBody>
          <a:bodyPr wrap="square">
            <a:spAutoFit/>
          </a:bodyPr>
          <a:lstStyle/>
          <a:p>
            <a:pPr eaLnBrk="1" hangingPunct="1">
              <a:defRPr/>
            </a:pPr>
            <a:r>
              <a:rPr lang="en-US" dirty="0"/>
              <a:t>What was wrong with the voting system in Britain in 1830?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a:extLst>
              <a:ext uri="{FF2B5EF4-FFF2-40B4-BE49-F238E27FC236}">
                <a16:creationId xmlns:a16="http://schemas.microsoft.com/office/drawing/2014/main" id="{663E1B5D-310E-4A84-844C-D68371685B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7938"/>
            <a:ext cx="7045325"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4" name="TextBox 2">
            <a:extLst>
              <a:ext uri="{FF2B5EF4-FFF2-40B4-BE49-F238E27FC236}">
                <a16:creationId xmlns:a16="http://schemas.microsoft.com/office/drawing/2014/main" id="{E03A3346-EA63-4BDF-9727-319EADDD57B5}"/>
              </a:ext>
            </a:extLst>
          </p:cNvPr>
          <p:cNvSpPr txBox="1">
            <a:spLocks noChangeArrowheads="1"/>
          </p:cNvSpPr>
          <p:nvPr/>
        </p:nvSpPr>
        <p:spPr bwMode="auto">
          <a:xfrm>
            <a:off x="7885113" y="128588"/>
            <a:ext cx="11366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GB" altLang="en-US"/>
              <a:t>SOURCE 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a:extLst>
              <a:ext uri="{FF2B5EF4-FFF2-40B4-BE49-F238E27FC236}">
                <a16:creationId xmlns:a16="http://schemas.microsoft.com/office/drawing/2014/main" id="{98D47339-7638-4300-A94A-F0BE99D07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50"/>
            <a:ext cx="9144000" cy="608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8" name="TextBox 2">
            <a:extLst>
              <a:ext uri="{FF2B5EF4-FFF2-40B4-BE49-F238E27FC236}">
                <a16:creationId xmlns:a16="http://schemas.microsoft.com/office/drawing/2014/main" id="{82265E56-4EEE-43F4-84F1-16217EB3A774}"/>
              </a:ext>
            </a:extLst>
          </p:cNvPr>
          <p:cNvSpPr txBox="1">
            <a:spLocks noChangeArrowheads="1"/>
          </p:cNvSpPr>
          <p:nvPr/>
        </p:nvSpPr>
        <p:spPr bwMode="auto">
          <a:xfrm>
            <a:off x="7885113" y="128588"/>
            <a:ext cx="116046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GB" altLang="en-US"/>
              <a:t>SOURCE 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EB309-0F56-4E86-ADE0-896045650ECE}"/>
              </a:ext>
            </a:extLst>
          </p:cNvPr>
          <p:cNvSpPr>
            <a:spLocks noGrp="1"/>
          </p:cNvSpPr>
          <p:nvPr>
            <p:ph idx="1"/>
          </p:nvPr>
        </p:nvSpPr>
        <p:spPr>
          <a:xfrm>
            <a:off x="250825" y="836613"/>
            <a:ext cx="8713788" cy="5545137"/>
          </a:xfrm>
        </p:spPr>
        <p:txBody>
          <a:bodyPr>
            <a:normAutofit fontScale="70000" lnSpcReduction="20000"/>
          </a:bodyPr>
          <a:lstStyle/>
          <a:p>
            <a:pPr marL="0" indent="0" eaLnBrk="1" hangingPunct="1">
              <a:buFontTx/>
              <a:buNone/>
              <a:defRPr/>
            </a:pPr>
            <a:r>
              <a:rPr lang="en-GB" dirty="0"/>
              <a:t>“In 1819, there was a gathering in St Peter’s Field in Manchester, of people who were demanding the vote. This was a peaceful protest where the 60,000 protestors listened to speeches by radicals such as Henry Hunt. Hunt inspired the crowds with his speech that called for the reform of parliament.</a:t>
            </a:r>
          </a:p>
          <a:p>
            <a:pPr marL="0" indent="0" eaLnBrk="1" hangingPunct="1">
              <a:buFontTx/>
              <a:buNone/>
              <a:defRPr/>
            </a:pPr>
            <a:r>
              <a:rPr lang="en-GB" dirty="0"/>
              <a:t>The local magistrate panicked when he heard how many people had gathered, and called for the local militia. It is reported that they were drunk, and so events escalated quickly. Within 10 minutes, 600 people had been wounded and 15 had been killed. These figures include women and children. Working-class people making clear demands had scared the authorities into responding with violence.</a:t>
            </a:r>
          </a:p>
          <a:p>
            <a:pPr marL="0" indent="0" eaLnBrk="1" hangingPunct="1">
              <a:buFontTx/>
              <a:buNone/>
              <a:defRPr/>
            </a:pPr>
            <a:r>
              <a:rPr lang="en-GB" dirty="0"/>
              <a:t>After the event, which became known as the </a:t>
            </a:r>
            <a:r>
              <a:rPr lang="en-GB" dirty="0" err="1"/>
              <a:t>Peterloo</a:t>
            </a:r>
            <a:r>
              <a:rPr lang="en-GB" dirty="0"/>
              <a:t> Massacre, the government introduce the Six Acts. These stated that any meeting of more than 50 people for radical reform was an act of treason. Anyone doing this was now breaking the law.” </a:t>
            </a:r>
          </a:p>
          <a:p>
            <a:pPr marL="0" indent="0" algn="r" eaLnBrk="1" hangingPunct="1">
              <a:buFontTx/>
              <a:buNone/>
              <a:defRPr/>
            </a:pPr>
            <a:r>
              <a:rPr lang="en-GB" b="1" i="1" dirty="0"/>
              <a:t>– Aaron Wilkes (History textbook)</a:t>
            </a:r>
          </a:p>
        </p:txBody>
      </p:sp>
      <p:sp>
        <p:nvSpPr>
          <p:cNvPr id="56322" name="TextBox 3">
            <a:extLst>
              <a:ext uri="{FF2B5EF4-FFF2-40B4-BE49-F238E27FC236}">
                <a16:creationId xmlns:a16="http://schemas.microsoft.com/office/drawing/2014/main" id="{6A228114-B0A8-4944-BE5B-529DEBC8FDC8}"/>
              </a:ext>
            </a:extLst>
          </p:cNvPr>
          <p:cNvSpPr txBox="1">
            <a:spLocks noChangeArrowheads="1"/>
          </p:cNvSpPr>
          <p:nvPr/>
        </p:nvSpPr>
        <p:spPr bwMode="auto">
          <a:xfrm>
            <a:off x="7885113" y="128588"/>
            <a:ext cx="11271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GB" altLang="en-US"/>
              <a:t>SOURCE 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44140535-0A68-4948-92F3-0CEF884EB026}"/>
              </a:ext>
            </a:extLst>
          </p:cNvPr>
          <p:cNvSpPr>
            <a:spLocks noGrp="1" noChangeArrowheads="1"/>
          </p:cNvSpPr>
          <p:nvPr>
            <p:ph type="title"/>
          </p:nvPr>
        </p:nvSpPr>
        <p:spPr/>
        <p:txBody>
          <a:bodyPr/>
          <a:lstStyle/>
          <a:p>
            <a:pPr eaLnBrk="1" hangingPunct="1"/>
            <a:r>
              <a:rPr lang="en-GB" altLang="en-US" sz="3600">
                <a:solidFill>
                  <a:schemeClr val="bg1"/>
                </a:solidFill>
                <a:latin typeface="Comic Sans MS" panose="030F0702030302020204" pitchFamily="66" charset="0"/>
              </a:rPr>
              <a:t>By the end of the lesson </a:t>
            </a:r>
            <a:r>
              <a:rPr lang="en-GB" altLang="en-US" sz="3600" b="1" u="sng">
                <a:solidFill>
                  <a:schemeClr val="bg1"/>
                </a:solidFill>
                <a:latin typeface="Comic Sans MS" panose="030F0702030302020204" pitchFamily="66" charset="0"/>
              </a:rPr>
              <a:t>YOU</a:t>
            </a:r>
            <a:r>
              <a:rPr lang="en-GB" altLang="en-US" sz="3600">
                <a:solidFill>
                  <a:schemeClr val="bg1"/>
                </a:solidFill>
                <a:latin typeface="Comic Sans MS" panose="030F0702030302020204" pitchFamily="66" charset="0"/>
              </a:rPr>
              <a:t> will:</a:t>
            </a:r>
          </a:p>
        </p:txBody>
      </p:sp>
      <p:sp>
        <p:nvSpPr>
          <p:cNvPr id="9218" name="Rectangle 3">
            <a:extLst>
              <a:ext uri="{FF2B5EF4-FFF2-40B4-BE49-F238E27FC236}">
                <a16:creationId xmlns:a16="http://schemas.microsoft.com/office/drawing/2014/main" id="{FD44E729-E7B4-4841-9655-7C4D0A3A9546}"/>
              </a:ext>
            </a:extLst>
          </p:cNvPr>
          <p:cNvSpPr>
            <a:spLocks noGrp="1" noChangeArrowheads="1"/>
          </p:cNvSpPr>
          <p:nvPr>
            <p:ph type="body" idx="1"/>
          </p:nvPr>
        </p:nvSpPr>
        <p:spPr/>
        <p:txBody>
          <a:bodyPr/>
          <a:lstStyle/>
          <a:p>
            <a:pPr eaLnBrk="1" hangingPunct="1"/>
            <a:r>
              <a:rPr lang="en-GB" altLang="en-US" sz="2800">
                <a:solidFill>
                  <a:schemeClr val="bg1"/>
                </a:solidFill>
                <a:latin typeface="Comic Sans MS" panose="030F0702030302020204" pitchFamily="66" charset="0"/>
              </a:rPr>
              <a:t>Know the key features of the 19</a:t>
            </a:r>
            <a:r>
              <a:rPr lang="en-GB" altLang="en-US" sz="2800" baseline="30000">
                <a:solidFill>
                  <a:schemeClr val="bg1"/>
                </a:solidFill>
                <a:latin typeface="Comic Sans MS" panose="030F0702030302020204" pitchFamily="66" charset="0"/>
              </a:rPr>
              <a:t>th</a:t>
            </a:r>
            <a:r>
              <a:rPr lang="en-GB" altLang="en-US" sz="2800">
                <a:solidFill>
                  <a:schemeClr val="bg1"/>
                </a:solidFill>
                <a:latin typeface="Comic Sans MS" panose="030F0702030302020204" pitchFamily="66" charset="0"/>
              </a:rPr>
              <a:t> century Reform Acts.</a:t>
            </a:r>
          </a:p>
          <a:p>
            <a:pPr eaLnBrk="1" hangingPunct="1"/>
            <a:r>
              <a:rPr lang="en-GB" altLang="en-US" sz="2800">
                <a:solidFill>
                  <a:schemeClr val="bg1"/>
                </a:solidFill>
                <a:latin typeface="Comic Sans MS" panose="030F0702030302020204" pitchFamily="66" charset="0"/>
              </a:rPr>
              <a:t>Understand that the Reform Acts did not address all of the problems with the political system.</a:t>
            </a:r>
          </a:p>
          <a:p>
            <a:pPr eaLnBrk="1" hangingPunct="1"/>
            <a:r>
              <a:rPr lang="en-GB" altLang="en-US" sz="2800">
                <a:solidFill>
                  <a:schemeClr val="bg1"/>
                </a:solidFill>
                <a:latin typeface="Comic Sans MS" panose="030F0702030302020204" pitchFamily="66" charset="0"/>
              </a:rPr>
              <a:t>Have assessed the Reform Acts by producing a living graph.</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4">
            <a:extLst>
              <a:ext uri="{FF2B5EF4-FFF2-40B4-BE49-F238E27FC236}">
                <a16:creationId xmlns:a16="http://schemas.microsoft.com/office/drawing/2014/main" id="{AD0F50EB-998A-48A9-B5BE-4E4542F304AC}"/>
              </a:ext>
            </a:extLst>
          </p:cNvPr>
          <p:cNvSpPr>
            <a:spLocks noGrp="1" noChangeArrowheads="1"/>
          </p:cNvSpPr>
          <p:nvPr>
            <p:ph type="title"/>
          </p:nvPr>
        </p:nvSpPr>
        <p:spPr/>
        <p:txBody>
          <a:bodyPr/>
          <a:lstStyle/>
          <a:p>
            <a:pPr eaLnBrk="1" hangingPunct="1"/>
            <a:r>
              <a:rPr lang="en-GB" altLang="en-US" sz="4000">
                <a:solidFill>
                  <a:schemeClr val="bg1"/>
                </a:solidFill>
                <a:latin typeface="Comic Sans MS" panose="030F0702030302020204" pitchFamily="66" charset="0"/>
              </a:rPr>
              <a:t>Who did the Reform Acts satisfy?</a:t>
            </a:r>
          </a:p>
        </p:txBody>
      </p:sp>
      <p:sp>
        <p:nvSpPr>
          <p:cNvPr id="10242" name="Rectangle 6">
            <a:extLst>
              <a:ext uri="{FF2B5EF4-FFF2-40B4-BE49-F238E27FC236}">
                <a16:creationId xmlns:a16="http://schemas.microsoft.com/office/drawing/2014/main" id="{610E3257-AD6C-4BBB-9F6A-746D80048C2E}"/>
              </a:ext>
            </a:extLst>
          </p:cNvPr>
          <p:cNvSpPr>
            <a:spLocks noGrp="1" noChangeArrowheads="1"/>
          </p:cNvSpPr>
          <p:nvPr>
            <p:ph type="body" sz="half" idx="1"/>
          </p:nvPr>
        </p:nvSpPr>
        <p:spPr>
          <a:xfrm>
            <a:off x="2195513" y="1773238"/>
            <a:ext cx="4824412" cy="4392612"/>
          </a:xfrm>
          <a:solidFill>
            <a:srgbClr val="FF0000"/>
          </a:solidFill>
        </p:spPr>
        <p:txBody>
          <a:bodyPr/>
          <a:lstStyle/>
          <a:p>
            <a:pPr algn="ctr" eaLnBrk="1" hangingPunct="1">
              <a:buFontTx/>
              <a:buNone/>
            </a:pPr>
            <a:r>
              <a:rPr lang="en-GB" altLang="en-US" sz="2800" b="1">
                <a:latin typeface="Comic Sans MS" panose="030F0702030302020204" pitchFamily="66" charset="0"/>
              </a:rPr>
              <a:t>Great Reform Act, 1832</a:t>
            </a:r>
          </a:p>
          <a:p>
            <a:pPr eaLnBrk="1" hangingPunct="1"/>
            <a:r>
              <a:rPr lang="en-GB" altLang="en-US" sz="2800">
                <a:latin typeface="Comic Sans MS" panose="030F0702030302020204" pitchFamily="66" charset="0"/>
              </a:rPr>
              <a:t>Middle class men given the vote.</a:t>
            </a:r>
          </a:p>
          <a:p>
            <a:pPr eaLnBrk="1" hangingPunct="1"/>
            <a:r>
              <a:rPr lang="en-GB" altLang="en-US" sz="2800">
                <a:latin typeface="Comic Sans MS" panose="030F0702030302020204" pitchFamily="66" charset="0"/>
              </a:rPr>
              <a:t>56 Rotten Boroughs abolished.</a:t>
            </a:r>
          </a:p>
          <a:p>
            <a:pPr eaLnBrk="1" hangingPunct="1"/>
            <a:r>
              <a:rPr lang="en-GB" altLang="en-US" sz="2800">
                <a:latin typeface="Comic Sans MS" panose="030F0702030302020204" pitchFamily="66" charset="0"/>
              </a:rPr>
              <a:t>Voters in industrial towns able to elect 142 MPs.</a:t>
            </a:r>
          </a:p>
          <a:p>
            <a:pPr eaLnBrk="1" hangingPunct="1"/>
            <a:r>
              <a:rPr lang="en-GB" altLang="en-US" sz="2800">
                <a:latin typeface="Comic Sans MS" panose="030F0702030302020204" pitchFamily="66" charset="0"/>
              </a:rPr>
              <a:t>One in five men could vote.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4">
            <a:extLst>
              <a:ext uri="{FF2B5EF4-FFF2-40B4-BE49-F238E27FC236}">
                <a16:creationId xmlns:a16="http://schemas.microsoft.com/office/drawing/2014/main" id="{2758EF28-9EDC-4321-B7F3-7466867FE2CF}"/>
              </a:ext>
            </a:extLst>
          </p:cNvPr>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r>
              <a:rPr lang="en-GB" altLang="en-US" sz="4000" b="0">
                <a:solidFill>
                  <a:schemeClr val="bg1"/>
                </a:solidFill>
                <a:latin typeface="Comic Sans MS" panose="030F0702030302020204" pitchFamily="66" charset="0"/>
              </a:rPr>
              <a:t>Who did the Reform Acts satisfy?</a:t>
            </a:r>
          </a:p>
        </p:txBody>
      </p:sp>
      <p:sp>
        <p:nvSpPr>
          <p:cNvPr id="11266" name="Rectangle 5">
            <a:extLst>
              <a:ext uri="{FF2B5EF4-FFF2-40B4-BE49-F238E27FC236}">
                <a16:creationId xmlns:a16="http://schemas.microsoft.com/office/drawing/2014/main" id="{C0B7F269-F42C-43C0-8E59-461E55339ACE}"/>
              </a:ext>
            </a:extLst>
          </p:cNvPr>
          <p:cNvSpPr>
            <a:spLocks noChangeArrowheads="1"/>
          </p:cNvSpPr>
          <p:nvPr/>
        </p:nvSpPr>
        <p:spPr bwMode="auto">
          <a:xfrm>
            <a:off x="2627313" y="1773238"/>
            <a:ext cx="4465637" cy="43926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GB" altLang="en-US" sz="2800">
                <a:latin typeface="Comic Sans MS" panose="030F0702030302020204" pitchFamily="66" charset="0"/>
              </a:rPr>
              <a:t>Second Reform Act, 1867</a:t>
            </a:r>
          </a:p>
          <a:p>
            <a:pPr eaLnBrk="1" hangingPunct="1"/>
            <a:r>
              <a:rPr lang="en-GB" altLang="en-US" sz="2800" b="0">
                <a:latin typeface="Comic Sans MS" panose="030F0702030302020204" pitchFamily="66" charset="0"/>
              </a:rPr>
              <a:t>All male property owners were given the vote.</a:t>
            </a:r>
          </a:p>
          <a:p>
            <a:pPr eaLnBrk="1" hangingPunct="1"/>
            <a:r>
              <a:rPr lang="en-GB" altLang="en-US" sz="2800" b="0">
                <a:latin typeface="Comic Sans MS" panose="030F0702030302020204" pitchFamily="66" charset="0"/>
              </a:rPr>
              <a:t>45 extra MPs elected from industrial towns.</a:t>
            </a:r>
          </a:p>
          <a:p>
            <a:pPr eaLnBrk="1" hangingPunct="1"/>
            <a:r>
              <a:rPr lang="en-GB" altLang="en-US" sz="2800" b="0">
                <a:latin typeface="Comic Sans MS" panose="030F0702030302020204" pitchFamily="66" charset="0"/>
              </a:rPr>
              <a:t>Over one million more people could now vote.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4">
            <a:extLst>
              <a:ext uri="{FF2B5EF4-FFF2-40B4-BE49-F238E27FC236}">
                <a16:creationId xmlns:a16="http://schemas.microsoft.com/office/drawing/2014/main" id="{7BE385BE-92A1-4973-872C-3A0823145FED}"/>
              </a:ext>
            </a:extLst>
          </p:cNvPr>
          <p:cNvSpPr>
            <a:spLocks noChangeArrowheads="1"/>
          </p:cNvSpPr>
          <p:nvPr/>
        </p:nvSpPr>
        <p:spPr bwMode="auto">
          <a:xfrm>
            <a:off x="2484438" y="1700213"/>
            <a:ext cx="4186237" cy="4276725"/>
          </a:xfrm>
          <a:prstGeom prst="rect">
            <a:avLst/>
          </a:prstGeom>
          <a:solidFill>
            <a:srgbClr val="FF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GB" altLang="en-US" sz="2800">
                <a:latin typeface="Comic Sans MS" panose="030F0702030302020204" pitchFamily="66" charset="0"/>
              </a:rPr>
              <a:t>Secret Ballot Act, 1872.</a:t>
            </a:r>
          </a:p>
          <a:p>
            <a:pPr eaLnBrk="1" hangingPunct="1"/>
            <a:r>
              <a:rPr lang="en-GB" altLang="en-US" sz="2800" b="0">
                <a:latin typeface="Comic Sans MS" panose="030F0702030302020204" pitchFamily="66" charset="0"/>
              </a:rPr>
              <a:t>Landlords and employers could no longer intimidate or bribe workers to vote for a certain person.</a:t>
            </a:r>
          </a:p>
          <a:p>
            <a:pPr eaLnBrk="1" hangingPunct="1"/>
            <a:r>
              <a:rPr lang="en-GB" altLang="en-US" sz="2800" b="0">
                <a:latin typeface="Comic Sans MS" panose="030F0702030302020204" pitchFamily="66" charset="0"/>
              </a:rPr>
              <a:t>Elections had to be carried out in private.</a:t>
            </a:r>
          </a:p>
        </p:txBody>
      </p:sp>
      <p:sp>
        <p:nvSpPr>
          <p:cNvPr id="12290" name="Rectangle 5">
            <a:extLst>
              <a:ext uri="{FF2B5EF4-FFF2-40B4-BE49-F238E27FC236}">
                <a16:creationId xmlns:a16="http://schemas.microsoft.com/office/drawing/2014/main" id="{1C95BF1C-C0D6-49B6-9913-D60EA0F69715}"/>
              </a:ext>
            </a:extLst>
          </p:cNvPr>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r>
              <a:rPr lang="en-GB" altLang="en-US" sz="4000" b="0">
                <a:solidFill>
                  <a:schemeClr val="bg1"/>
                </a:solidFill>
                <a:latin typeface="Comic Sans MS" panose="030F0702030302020204" pitchFamily="66" charset="0"/>
              </a:rPr>
              <a:t>Who did the Reform Acts satisfy?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a16="http://schemas.microsoft.com/office/drawing/2014/main" id="{8D7E025D-4F04-4E57-A7EF-9F0A0D9A3D88}"/>
              </a:ext>
            </a:extLst>
          </p:cNvPr>
          <p:cNvSpPr>
            <a:spLocks noGrp="1" noChangeArrowheads="1"/>
          </p:cNvSpPr>
          <p:nvPr>
            <p:ph type="body" sz="half" idx="2"/>
          </p:nvPr>
        </p:nvSpPr>
        <p:spPr>
          <a:xfrm>
            <a:off x="2555875" y="1989138"/>
            <a:ext cx="4038600" cy="4525962"/>
          </a:xfrm>
          <a:solidFill>
            <a:srgbClr val="CC3399"/>
          </a:solidFill>
        </p:spPr>
        <p:txBody>
          <a:bodyPr/>
          <a:lstStyle/>
          <a:p>
            <a:pPr algn="ctr" eaLnBrk="1" hangingPunct="1">
              <a:buFontTx/>
              <a:buNone/>
            </a:pPr>
            <a:r>
              <a:rPr lang="en-GB" altLang="en-US" sz="2800" b="1">
                <a:latin typeface="Comic Sans MS" panose="030F0702030302020204" pitchFamily="66" charset="0"/>
              </a:rPr>
              <a:t>Third Reform Act, 1884-5</a:t>
            </a:r>
          </a:p>
          <a:p>
            <a:pPr eaLnBrk="1" hangingPunct="1"/>
            <a:r>
              <a:rPr lang="en-GB" altLang="en-US" sz="2800">
                <a:latin typeface="Comic Sans MS" panose="030F0702030302020204" pitchFamily="66" charset="0"/>
              </a:rPr>
              <a:t>In most areas, all men could now vote.</a:t>
            </a:r>
          </a:p>
          <a:p>
            <a:pPr eaLnBrk="1" hangingPunct="1"/>
            <a:r>
              <a:rPr lang="en-GB" altLang="en-US" sz="2800">
                <a:latin typeface="Comic Sans MS" panose="030F0702030302020204" pitchFamily="66" charset="0"/>
              </a:rPr>
              <a:t>Voters increased by two million.</a:t>
            </a:r>
          </a:p>
          <a:p>
            <a:pPr eaLnBrk="1" hangingPunct="1"/>
            <a:r>
              <a:rPr lang="en-GB" altLang="en-US" sz="2800">
                <a:latin typeface="Comic Sans MS" panose="030F0702030302020204" pitchFamily="66" charset="0"/>
              </a:rPr>
              <a:t>Women still could not vote.</a:t>
            </a:r>
          </a:p>
        </p:txBody>
      </p:sp>
      <p:sp>
        <p:nvSpPr>
          <p:cNvPr id="13314" name="Rectangle 10">
            <a:extLst>
              <a:ext uri="{FF2B5EF4-FFF2-40B4-BE49-F238E27FC236}">
                <a16:creationId xmlns:a16="http://schemas.microsoft.com/office/drawing/2014/main" id="{27EF23EA-3F41-4ADF-8167-8A3E2D289F52}"/>
              </a:ext>
            </a:extLst>
          </p:cNvPr>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r>
              <a:rPr lang="en-GB" altLang="en-US" sz="4000" b="0">
                <a:solidFill>
                  <a:schemeClr val="bg1"/>
                </a:solidFill>
                <a:latin typeface="Comic Sans MS" panose="030F0702030302020204" pitchFamily="66" charset="0"/>
              </a:rPr>
              <a:t>Who did the Reform Acts satisfy?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B7AE60E9-5232-45EA-AAE1-4E052F7AC20F}"/>
              </a:ext>
            </a:extLst>
          </p:cNvPr>
          <p:cNvSpPr>
            <a:spLocks noGrp="1" noChangeArrowheads="1"/>
          </p:cNvSpPr>
          <p:nvPr>
            <p:ph type="title"/>
          </p:nvPr>
        </p:nvSpPr>
        <p:spPr>
          <a:xfrm>
            <a:off x="457200" y="274638"/>
            <a:ext cx="8229600" cy="1282700"/>
          </a:xfrm>
          <a:solidFill>
            <a:schemeClr val="bg1"/>
          </a:solidFill>
          <a:ln w="57150" cmpd="thickThin">
            <a:solidFill>
              <a:srgbClr val="FF00FF"/>
            </a:solidFill>
            <a:miter lim="800000"/>
            <a:headEnd/>
            <a:tailEnd/>
          </a:ln>
        </p:spPr>
        <p:txBody>
          <a:bodyPr/>
          <a:lstStyle/>
          <a:p>
            <a:pPr eaLnBrk="1" hangingPunct="1"/>
            <a:r>
              <a:rPr lang="en-GB" altLang="en-US" sz="4000"/>
              <a:t>Terms of the Act</a:t>
            </a:r>
            <a:br>
              <a:rPr lang="en-GB" altLang="en-US" sz="4000"/>
            </a:br>
            <a:r>
              <a:rPr lang="en-GB" altLang="en-US" sz="4000"/>
              <a:t>(what it changed)</a:t>
            </a:r>
            <a:endParaRPr lang="en-US" altLang="en-US" sz="4000"/>
          </a:p>
        </p:txBody>
      </p:sp>
      <p:sp>
        <p:nvSpPr>
          <p:cNvPr id="17410" name="Rectangle 3">
            <a:extLst>
              <a:ext uri="{FF2B5EF4-FFF2-40B4-BE49-F238E27FC236}">
                <a16:creationId xmlns:a16="http://schemas.microsoft.com/office/drawing/2014/main" id="{F2D8C05D-50BB-4B1D-8111-30F500FCEB69}"/>
              </a:ext>
            </a:extLst>
          </p:cNvPr>
          <p:cNvSpPr>
            <a:spLocks noGrp="1" noChangeArrowheads="1"/>
          </p:cNvSpPr>
          <p:nvPr>
            <p:ph type="body" idx="1"/>
          </p:nvPr>
        </p:nvSpPr>
        <p:spPr>
          <a:xfrm>
            <a:off x="1979613" y="1628775"/>
            <a:ext cx="6707187" cy="4525963"/>
          </a:xfrm>
        </p:spPr>
        <p:txBody>
          <a:bodyPr/>
          <a:lstStyle/>
          <a:p>
            <a:pPr eaLnBrk="1" hangingPunct="1">
              <a:lnSpc>
                <a:spcPct val="80000"/>
              </a:lnSpc>
            </a:pPr>
            <a:r>
              <a:rPr lang="en-GB" altLang="en-US" sz="1400"/>
              <a:t>It gave Middle class men the right to vote.</a:t>
            </a:r>
          </a:p>
          <a:p>
            <a:pPr eaLnBrk="1" hangingPunct="1">
              <a:lnSpc>
                <a:spcPct val="80000"/>
              </a:lnSpc>
              <a:buFontTx/>
              <a:buNone/>
            </a:pPr>
            <a:endParaRPr lang="en-GB" altLang="en-US" sz="1400"/>
          </a:p>
          <a:p>
            <a:pPr eaLnBrk="1" hangingPunct="1">
              <a:lnSpc>
                <a:spcPct val="80000"/>
              </a:lnSpc>
              <a:buFontTx/>
              <a:buNone/>
            </a:pPr>
            <a:endParaRPr lang="en-GB" altLang="en-US" sz="1400"/>
          </a:p>
          <a:p>
            <a:pPr eaLnBrk="1" hangingPunct="1">
              <a:lnSpc>
                <a:spcPct val="80000"/>
              </a:lnSpc>
            </a:pPr>
            <a:r>
              <a:rPr lang="en-GB" altLang="en-US" sz="1400"/>
              <a:t>Voters increased to 2 in every 10 men.</a:t>
            </a:r>
          </a:p>
          <a:p>
            <a:pPr eaLnBrk="1" hangingPunct="1">
              <a:lnSpc>
                <a:spcPct val="80000"/>
              </a:lnSpc>
              <a:buFontTx/>
              <a:buNone/>
            </a:pPr>
            <a:endParaRPr lang="en-GB" altLang="en-US" sz="1400"/>
          </a:p>
          <a:p>
            <a:pPr eaLnBrk="1" hangingPunct="1">
              <a:lnSpc>
                <a:spcPct val="80000"/>
              </a:lnSpc>
              <a:buFontTx/>
              <a:buNone/>
            </a:pPr>
            <a:endParaRPr lang="en-GB" altLang="en-US" sz="1400"/>
          </a:p>
          <a:p>
            <a:pPr eaLnBrk="1" hangingPunct="1">
              <a:lnSpc>
                <a:spcPct val="80000"/>
              </a:lnSpc>
            </a:pPr>
            <a:r>
              <a:rPr lang="en-GB" altLang="en-US" sz="1400"/>
              <a:t>No more rotten boroughs.</a:t>
            </a:r>
          </a:p>
          <a:p>
            <a:pPr eaLnBrk="1" hangingPunct="1">
              <a:lnSpc>
                <a:spcPct val="80000"/>
              </a:lnSpc>
              <a:buFontTx/>
              <a:buNone/>
            </a:pPr>
            <a:endParaRPr lang="en-GB" altLang="en-US" sz="1400"/>
          </a:p>
          <a:p>
            <a:pPr eaLnBrk="1" hangingPunct="1">
              <a:lnSpc>
                <a:spcPct val="80000"/>
              </a:lnSpc>
              <a:buFontTx/>
              <a:buNone/>
            </a:pPr>
            <a:endParaRPr lang="en-GB" altLang="en-US" sz="1400"/>
          </a:p>
          <a:p>
            <a:pPr eaLnBrk="1" hangingPunct="1">
              <a:lnSpc>
                <a:spcPct val="80000"/>
              </a:lnSpc>
            </a:pPr>
            <a:r>
              <a:rPr lang="en-GB" altLang="en-US" sz="1400"/>
              <a:t>One new qualification throughout the country.</a:t>
            </a:r>
          </a:p>
          <a:p>
            <a:pPr eaLnBrk="1" hangingPunct="1">
              <a:lnSpc>
                <a:spcPct val="80000"/>
              </a:lnSpc>
              <a:buFontTx/>
              <a:buNone/>
            </a:pPr>
            <a:endParaRPr lang="en-GB" altLang="en-US" sz="1400"/>
          </a:p>
          <a:p>
            <a:pPr eaLnBrk="1" hangingPunct="1">
              <a:lnSpc>
                <a:spcPct val="80000"/>
              </a:lnSpc>
              <a:buFontTx/>
              <a:buNone/>
            </a:pPr>
            <a:endParaRPr lang="en-GB" altLang="en-US" sz="1400"/>
          </a:p>
          <a:p>
            <a:pPr eaLnBrk="1" hangingPunct="1">
              <a:lnSpc>
                <a:spcPct val="80000"/>
              </a:lnSpc>
            </a:pPr>
            <a:r>
              <a:rPr lang="en-GB" altLang="en-US" sz="1400"/>
              <a:t>Anyone occupying a house worth at least £10 per year could vote.</a:t>
            </a:r>
          </a:p>
          <a:p>
            <a:pPr eaLnBrk="1" hangingPunct="1">
              <a:lnSpc>
                <a:spcPct val="80000"/>
              </a:lnSpc>
              <a:buFontTx/>
              <a:buNone/>
            </a:pPr>
            <a:endParaRPr lang="en-GB" altLang="en-US" sz="1400"/>
          </a:p>
          <a:p>
            <a:pPr eaLnBrk="1" hangingPunct="1">
              <a:lnSpc>
                <a:spcPct val="80000"/>
              </a:lnSpc>
              <a:buFontTx/>
              <a:buNone/>
            </a:pPr>
            <a:endParaRPr lang="en-GB" altLang="en-US" sz="1400"/>
          </a:p>
          <a:p>
            <a:pPr eaLnBrk="1" hangingPunct="1">
              <a:lnSpc>
                <a:spcPct val="80000"/>
              </a:lnSpc>
            </a:pPr>
            <a:r>
              <a:rPr lang="en-GB" altLang="en-US" sz="1400"/>
              <a:t>Some seats in parliament were redistributed so some northern towns gained an MP while others lost.</a:t>
            </a:r>
          </a:p>
          <a:p>
            <a:pPr eaLnBrk="1" hangingPunct="1">
              <a:lnSpc>
                <a:spcPct val="80000"/>
              </a:lnSpc>
              <a:buFontTx/>
              <a:buNone/>
            </a:pPr>
            <a:endParaRPr lang="en-GB" altLang="en-US" sz="1400"/>
          </a:p>
          <a:p>
            <a:pPr eaLnBrk="1" hangingPunct="1">
              <a:lnSpc>
                <a:spcPct val="80000"/>
              </a:lnSpc>
              <a:buFontTx/>
              <a:buNone/>
            </a:pPr>
            <a:endParaRPr lang="en-GB" altLang="en-US" sz="1400"/>
          </a:p>
          <a:p>
            <a:pPr eaLnBrk="1" hangingPunct="1">
              <a:lnSpc>
                <a:spcPct val="80000"/>
              </a:lnSpc>
            </a:pPr>
            <a:r>
              <a:rPr lang="en-GB" altLang="en-US" sz="1400"/>
              <a:t>Scotland and Ireland were given extra seats in Parliament.</a:t>
            </a:r>
            <a:endParaRPr lang="en-US" altLang="en-US" sz="1400"/>
          </a:p>
        </p:txBody>
      </p:sp>
      <p:pic>
        <p:nvPicPr>
          <p:cNvPr id="17411" name="Picture 4" descr="MCBD09665_0000[1]">
            <a:extLst>
              <a:ext uri="{FF2B5EF4-FFF2-40B4-BE49-F238E27FC236}">
                <a16:creationId xmlns:a16="http://schemas.microsoft.com/office/drawing/2014/main" id="{C392761B-2755-4714-AB7E-72954ACBA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557338"/>
            <a:ext cx="7175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descr="freeman1">
            <a:extLst>
              <a:ext uri="{FF2B5EF4-FFF2-40B4-BE49-F238E27FC236}">
                <a16:creationId xmlns:a16="http://schemas.microsoft.com/office/drawing/2014/main" id="{84A8E85B-4D52-47F2-89F6-97159ADEA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565400"/>
            <a:ext cx="865187"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MCj04154700000[1]">
            <a:extLst>
              <a:ext uri="{FF2B5EF4-FFF2-40B4-BE49-F238E27FC236}">
                <a16:creationId xmlns:a16="http://schemas.microsoft.com/office/drawing/2014/main" id="{4B3E8401-1589-4357-BF71-628943280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3573463"/>
            <a:ext cx="10795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8" descr="MCj03839520000[1]">
            <a:extLst>
              <a:ext uri="{FF2B5EF4-FFF2-40B4-BE49-F238E27FC236}">
                <a16:creationId xmlns:a16="http://schemas.microsoft.com/office/drawing/2014/main" id="{60EE70DE-C99E-4E15-BCAF-B1351AEAED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4652963"/>
            <a:ext cx="7794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descr="MCFL00085_0000[1]">
            <a:extLst>
              <a:ext uri="{FF2B5EF4-FFF2-40B4-BE49-F238E27FC236}">
                <a16:creationId xmlns:a16="http://schemas.microsoft.com/office/drawing/2014/main" id="{1BC7A908-E7DB-4C9F-B151-A974B03004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5734050"/>
            <a:ext cx="120491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1" descr="MCFL00138_0000[1]">
            <a:extLst>
              <a:ext uri="{FF2B5EF4-FFF2-40B4-BE49-F238E27FC236}">
                <a16:creationId xmlns:a16="http://schemas.microsoft.com/office/drawing/2014/main" id="{4BF82E9D-25CF-4FFA-BE80-2C4610A57F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513" y="5734050"/>
            <a:ext cx="1354137"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2" descr="MCj04414970000[1]">
            <a:hlinkClick r:id="rId8" action="ppaction://hlinksldjump"/>
            <a:extLst>
              <a:ext uri="{FF2B5EF4-FFF2-40B4-BE49-F238E27FC236}">
                <a16:creationId xmlns:a16="http://schemas.microsoft.com/office/drawing/2014/main" id="{C60FB931-1E05-4B63-B465-558343F80E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72450" y="6021388"/>
            <a:ext cx="67786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3" descr="MCj02508790000[1]">
            <a:extLst>
              <a:ext uri="{FF2B5EF4-FFF2-40B4-BE49-F238E27FC236}">
                <a16:creationId xmlns:a16="http://schemas.microsoft.com/office/drawing/2014/main" id="{242562DB-4E3B-4DBF-A260-2468AEEB2E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67625" y="333375"/>
            <a:ext cx="8636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4" descr="MCj02508790000[1]">
            <a:extLst>
              <a:ext uri="{FF2B5EF4-FFF2-40B4-BE49-F238E27FC236}">
                <a16:creationId xmlns:a16="http://schemas.microsoft.com/office/drawing/2014/main" id="{087FE6AB-23A9-4938-BCB1-30A67AAB50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0" y="333375"/>
            <a:ext cx="8636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6" descr="MCj04315530000[1]">
            <a:extLst>
              <a:ext uri="{FF2B5EF4-FFF2-40B4-BE49-F238E27FC236}">
                <a16:creationId xmlns:a16="http://schemas.microsoft.com/office/drawing/2014/main" id="{E61E173B-8B6B-4424-9CCD-EDC86EE027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644900"/>
            <a:ext cx="7921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BF0DBB64-8866-4C31-954B-3228EAA538DC}"/>
              </a:ext>
            </a:extLst>
          </p:cNvPr>
          <p:cNvSpPr>
            <a:spLocks noGrp="1" noChangeArrowheads="1"/>
          </p:cNvSpPr>
          <p:nvPr>
            <p:ph type="title"/>
          </p:nvPr>
        </p:nvSpPr>
        <p:spPr>
          <a:solidFill>
            <a:schemeClr val="bg1"/>
          </a:solidFill>
          <a:ln w="57150">
            <a:solidFill>
              <a:srgbClr val="00FF00"/>
            </a:solidFill>
            <a:miter lim="800000"/>
            <a:headEnd/>
            <a:tailEnd/>
          </a:ln>
        </p:spPr>
        <p:txBody>
          <a:bodyPr/>
          <a:lstStyle/>
          <a:p>
            <a:pPr eaLnBrk="1" hangingPunct="1"/>
            <a:r>
              <a:rPr lang="en-GB" altLang="en-US" sz="4000"/>
              <a:t>Limitations of the Act</a:t>
            </a:r>
            <a:br>
              <a:rPr lang="en-GB" altLang="en-US" sz="4000"/>
            </a:br>
            <a:r>
              <a:rPr lang="en-GB" altLang="en-US" sz="2800"/>
              <a:t>(what it didn’t do!)</a:t>
            </a:r>
            <a:endParaRPr lang="en-US" altLang="en-US" sz="2800"/>
          </a:p>
        </p:txBody>
      </p:sp>
      <p:sp>
        <p:nvSpPr>
          <p:cNvPr id="18434" name="Rectangle 3">
            <a:extLst>
              <a:ext uri="{FF2B5EF4-FFF2-40B4-BE49-F238E27FC236}">
                <a16:creationId xmlns:a16="http://schemas.microsoft.com/office/drawing/2014/main" id="{34CB2499-69BF-4E26-AFC5-40CFD755ACD1}"/>
              </a:ext>
            </a:extLst>
          </p:cNvPr>
          <p:cNvSpPr>
            <a:spLocks noGrp="1" noChangeArrowheads="1"/>
          </p:cNvSpPr>
          <p:nvPr>
            <p:ph type="body" idx="1"/>
          </p:nvPr>
        </p:nvSpPr>
        <p:spPr>
          <a:xfrm>
            <a:off x="2051050" y="1628775"/>
            <a:ext cx="6562725" cy="4968875"/>
          </a:xfrm>
          <a:solidFill>
            <a:srgbClr val="CCFFCC"/>
          </a:solidFill>
          <a:ln w="57150">
            <a:solidFill>
              <a:srgbClr val="00FF00"/>
            </a:solidFill>
            <a:miter lim="800000"/>
            <a:headEnd/>
            <a:tailEnd/>
          </a:ln>
        </p:spPr>
        <p:txBody>
          <a:bodyPr/>
          <a:lstStyle/>
          <a:p>
            <a:pPr eaLnBrk="1" hangingPunct="1">
              <a:lnSpc>
                <a:spcPct val="80000"/>
              </a:lnSpc>
            </a:pPr>
            <a:r>
              <a:rPr lang="en-GB" altLang="en-US" sz="1600"/>
              <a:t>Elections were still held in public so threats and bribery could still take place.</a:t>
            </a:r>
          </a:p>
          <a:p>
            <a:pPr eaLnBrk="1" hangingPunct="1">
              <a:lnSpc>
                <a:spcPct val="80000"/>
              </a:lnSpc>
            </a:pPr>
            <a:endParaRPr lang="en-GB" altLang="en-US" sz="1600"/>
          </a:p>
          <a:p>
            <a:pPr eaLnBrk="1" hangingPunct="1">
              <a:lnSpc>
                <a:spcPct val="80000"/>
              </a:lnSpc>
            </a:pPr>
            <a:endParaRPr lang="en-GB" altLang="en-US" sz="1600"/>
          </a:p>
          <a:p>
            <a:pPr eaLnBrk="1" hangingPunct="1">
              <a:lnSpc>
                <a:spcPct val="80000"/>
              </a:lnSpc>
            </a:pPr>
            <a:r>
              <a:rPr lang="en-GB" altLang="en-US" sz="1600"/>
              <a:t>Property in the North wasn’t worth as much as in the South so many still couldn’t vote.</a:t>
            </a:r>
          </a:p>
          <a:p>
            <a:pPr eaLnBrk="1" hangingPunct="1">
              <a:lnSpc>
                <a:spcPct val="80000"/>
              </a:lnSpc>
            </a:pPr>
            <a:endParaRPr lang="en-GB" altLang="en-US" sz="1600"/>
          </a:p>
          <a:p>
            <a:pPr eaLnBrk="1" hangingPunct="1">
              <a:lnSpc>
                <a:spcPct val="80000"/>
              </a:lnSpc>
            </a:pPr>
            <a:endParaRPr lang="en-GB" altLang="en-US" sz="1600"/>
          </a:p>
          <a:p>
            <a:pPr eaLnBrk="1" hangingPunct="1">
              <a:lnSpc>
                <a:spcPct val="80000"/>
              </a:lnSpc>
            </a:pPr>
            <a:r>
              <a:rPr lang="en-GB" altLang="en-US" sz="1600"/>
              <a:t>M.P’s were still not paid so many were still from the upper classes.</a:t>
            </a:r>
          </a:p>
          <a:p>
            <a:pPr eaLnBrk="1" hangingPunct="1">
              <a:lnSpc>
                <a:spcPct val="80000"/>
              </a:lnSpc>
            </a:pPr>
            <a:endParaRPr lang="en-GB" altLang="en-US" sz="1600"/>
          </a:p>
          <a:p>
            <a:pPr eaLnBrk="1" hangingPunct="1">
              <a:lnSpc>
                <a:spcPct val="80000"/>
              </a:lnSpc>
            </a:pPr>
            <a:endParaRPr lang="en-GB" altLang="en-US" sz="1600"/>
          </a:p>
          <a:p>
            <a:pPr eaLnBrk="1" hangingPunct="1">
              <a:lnSpc>
                <a:spcPct val="80000"/>
              </a:lnSpc>
            </a:pPr>
            <a:r>
              <a:rPr lang="en-GB" altLang="en-US" sz="1600"/>
              <a:t>Working class men were not given the right to vote.</a:t>
            </a:r>
          </a:p>
          <a:p>
            <a:pPr eaLnBrk="1" hangingPunct="1">
              <a:lnSpc>
                <a:spcPct val="80000"/>
              </a:lnSpc>
            </a:pPr>
            <a:endParaRPr lang="en-GB" altLang="en-US" sz="1600"/>
          </a:p>
          <a:p>
            <a:pPr eaLnBrk="1" hangingPunct="1">
              <a:lnSpc>
                <a:spcPct val="80000"/>
              </a:lnSpc>
            </a:pPr>
            <a:endParaRPr lang="en-GB" altLang="en-US" sz="1600"/>
          </a:p>
          <a:p>
            <a:pPr eaLnBrk="1" hangingPunct="1">
              <a:lnSpc>
                <a:spcPct val="80000"/>
              </a:lnSpc>
            </a:pPr>
            <a:r>
              <a:rPr lang="en-GB" altLang="en-US" sz="1600"/>
              <a:t>Constituencies were still not of an equal size.</a:t>
            </a:r>
          </a:p>
          <a:p>
            <a:pPr eaLnBrk="1" hangingPunct="1">
              <a:lnSpc>
                <a:spcPct val="80000"/>
              </a:lnSpc>
            </a:pPr>
            <a:endParaRPr lang="en-GB" altLang="en-US" sz="1600"/>
          </a:p>
          <a:p>
            <a:pPr eaLnBrk="1" hangingPunct="1">
              <a:lnSpc>
                <a:spcPct val="80000"/>
              </a:lnSpc>
            </a:pPr>
            <a:r>
              <a:rPr lang="en-GB" altLang="en-US" sz="1600"/>
              <a:t>The Upper Classes gave away just enough power to the Middle Class to stop the threat of a Revolution.</a:t>
            </a:r>
          </a:p>
          <a:p>
            <a:pPr eaLnBrk="1" hangingPunct="1">
              <a:lnSpc>
                <a:spcPct val="80000"/>
              </a:lnSpc>
            </a:pPr>
            <a:endParaRPr lang="en-US" altLang="en-US" sz="1600"/>
          </a:p>
        </p:txBody>
      </p:sp>
      <p:pic>
        <p:nvPicPr>
          <p:cNvPr id="18435" name="Picture 6" descr="MCj04403910000[1]">
            <a:extLst>
              <a:ext uri="{FF2B5EF4-FFF2-40B4-BE49-F238E27FC236}">
                <a16:creationId xmlns:a16="http://schemas.microsoft.com/office/drawing/2014/main" id="{CFB57614-78DB-4AD6-93FC-40E6F146D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557338"/>
            <a:ext cx="71913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7" descr="MCj04362140000[1]">
            <a:extLst>
              <a:ext uri="{FF2B5EF4-FFF2-40B4-BE49-F238E27FC236}">
                <a16:creationId xmlns:a16="http://schemas.microsoft.com/office/drawing/2014/main" id="{7CC3C952-2482-4646-BD63-C457632C7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349500"/>
            <a:ext cx="7381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8" descr="MCBD07159_0000[1]">
            <a:extLst>
              <a:ext uri="{FF2B5EF4-FFF2-40B4-BE49-F238E27FC236}">
                <a16:creationId xmlns:a16="http://schemas.microsoft.com/office/drawing/2014/main" id="{9CEBBDE7-8AE5-4E5A-ABB3-7065708A9A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429000"/>
            <a:ext cx="7762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9" descr="MCj03341960000[1]">
            <a:extLst>
              <a:ext uri="{FF2B5EF4-FFF2-40B4-BE49-F238E27FC236}">
                <a16:creationId xmlns:a16="http://schemas.microsoft.com/office/drawing/2014/main" id="{7FCF009B-EF80-4232-9AF2-9BED53F72B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4437063"/>
            <a:ext cx="8270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0" descr="MCj04084330000[1]">
            <a:extLst>
              <a:ext uri="{FF2B5EF4-FFF2-40B4-BE49-F238E27FC236}">
                <a16:creationId xmlns:a16="http://schemas.microsoft.com/office/drawing/2014/main" id="{F7DE4796-A889-4416-A70A-FDD8053549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5373688"/>
            <a:ext cx="9842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1" descr="MCj04244800000[1]">
            <a:extLst>
              <a:ext uri="{FF2B5EF4-FFF2-40B4-BE49-F238E27FC236}">
                <a16:creationId xmlns:a16="http://schemas.microsoft.com/office/drawing/2014/main" id="{A45FAF73-0053-4D59-B52A-9320AB4806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0650" y="476250"/>
            <a:ext cx="7508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2" descr="MCj04414970000[1]">
            <a:hlinkClick r:id="rId8" action="ppaction://hlinksldjump"/>
            <a:extLst>
              <a:ext uri="{FF2B5EF4-FFF2-40B4-BE49-F238E27FC236}">
                <a16:creationId xmlns:a16="http://schemas.microsoft.com/office/drawing/2014/main" id="{8B43D95B-11F0-4605-B911-7922479F58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16913" y="6180138"/>
            <a:ext cx="67786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4" descr="countyelection_big">
            <a:extLst>
              <a:ext uri="{FF2B5EF4-FFF2-40B4-BE49-F238E27FC236}">
                <a16:creationId xmlns:a16="http://schemas.microsoft.com/office/drawing/2014/main" id="{C285B39E-443A-44CE-9CA7-F4F453F55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61950"/>
            <a:ext cx="8640763" cy="616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Line 6">
            <a:extLst>
              <a:ext uri="{FF2B5EF4-FFF2-40B4-BE49-F238E27FC236}">
                <a16:creationId xmlns:a16="http://schemas.microsoft.com/office/drawing/2014/main" id="{79DF6DA6-5BA1-4F0D-B5D9-4B8D10B5FDEA}"/>
              </a:ext>
            </a:extLst>
          </p:cNvPr>
          <p:cNvSpPr>
            <a:spLocks noChangeShapeType="1"/>
          </p:cNvSpPr>
          <p:nvPr/>
        </p:nvSpPr>
        <p:spPr bwMode="auto">
          <a:xfrm flipH="1" flipV="1">
            <a:off x="1187450" y="4652963"/>
            <a:ext cx="215900" cy="8636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9" name="Text Box 7">
            <a:extLst>
              <a:ext uri="{FF2B5EF4-FFF2-40B4-BE49-F238E27FC236}">
                <a16:creationId xmlns:a16="http://schemas.microsoft.com/office/drawing/2014/main" id="{900701C5-B4CF-4E29-A228-0199C63E4F0A}"/>
              </a:ext>
            </a:extLst>
          </p:cNvPr>
          <p:cNvSpPr txBox="1">
            <a:spLocks noChangeArrowheads="1"/>
          </p:cNvSpPr>
          <p:nvPr/>
        </p:nvSpPr>
        <p:spPr bwMode="auto">
          <a:xfrm>
            <a:off x="179388" y="5516563"/>
            <a:ext cx="2663825" cy="1185862"/>
          </a:xfrm>
          <a:prstGeom prst="rect">
            <a:avLst/>
          </a:prstGeom>
          <a:solidFill>
            <a:srgbClr val="FFCC99"/>
          </a:solidFill>
          <a:ln w="12700">
            <a:solidFill>
              <a:schemeClr val="tx1"/>
            </a:solidFill>
            <a:miter lim="800000"/>
            <a:headEnd/>
            <a:tailEnd/>
          </a:ln>
          <a:effectLst/>
        </p:spPr>
        <p:txBody>
          <a:bodyPr>
            <a:spAutoFit/>
          </a:bodyPr>
          <a:lstStyle/>
          <a:p>
            <a:pPr algn="ctr" eaLnBrk="1" hangingPunct="1">
              <a:spcBef>
                <a:spcPct val="50000"/>
              </a:spcBef>
              <a:defRPr/>
            </a:pPr>
            <a:r>
              <a:rPr lang="en-GB" altLang="en-US">
                <a:effectLst>
                  <a:outerShdw blurRad="38100" dist="38100" dir="2700000" algn="tl">
                    <a:srgbClr val="FFFFFF"/>
                  </a:outerShdw>
                </a:effectLst>
              </a:rPr>
              <a:t>Treating</a:t>
            </a:r>
          </a:p>
          <a:p>
            <a:pPr algn="ctr" eaLnBrk="1" hangingPunct="1">
              <a:spcBef>
                <a:spcPct val="50000"/>
              </a:spcBef>
              <a:defRPr/>
            </a:pPr>
            <a:r>
              <a:rPr lang="en-GB" altLang="en-US" sz="1400"/>
              <a:t>Candidates bought voters drinks and meals in return for their vote</a:t>
            </a:r>
            <a:r>
              <a:rPr lang="en-GB" altLang="en-US"/>
              <a:t>.</a:t>
            </a:r>
            <a:endParaRPr lang="en-US" altLang="en-US"/>
          </a:p>
        </p:txBody>
      </p:sp>
      <p:sp>
        <p:nvSpPr>
          <p:cNvPr id="4100" name="Line 8">
            <a:extLst>
              <a:ext uri="{FF2B5EF4-FFF2-40B4-BE49-F238E27FC236}">
                <a16:creationId xmlns:a16="http://schemas.microsoft.com/office/drawing/2014/main" id="{091980DA-E1C3-4FE3-8C68-6B71BE07D7B3}"/>
              </a:ext>
            </a:extLst>
          </p:cNvPr>
          <p:cNvSpPr>
            <a:spLocks noChangeShapeType="1"/>
          </p:cNvSpPr>
          <p:nvPr/>
        </p:nvSpPr>
        <p:spPr bwMode="auto">
          <a:xfrm>
            <a:off x="2916238" y="2205038"/>
            <a:ext cx="576262" cy="1655762"/>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1" name="Line 10">
            <a:extLst>
              <a:ext uri="{FF2B5EF4-FFF2-40B4-BE49-F238E27FC236}">
                <a16:creationId xmlns:a16="http://schemas.microsoft.com/office/drawing/2014/main" id="{3A3E6FF8-900E-4A4B-A581-FF69E53D5C97}"/>
              </a:ext>
            </a:extLst>
          </p:cNvPr>
          <p:cNvSpPr>
            <a:spLocks noChangeShapeType="1"/>
          </p:cNvSpPr>
          <p:nvPr/>
        </p:nvSpPr>
        <p:spPr bwMode="auto">
          <a:xfrm flipH="1">
            <a:off x="5364163" y="1773238"/>
            <a:ext cx="647700" cy="935037"/>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Text Box 11">
            <a:extLst>
              <a:ext uri="{FF2B5EF4-FFF2-40B4-BE49-F238E27FC236}">
                <a16:creationId xmlns:a16="http://schemas.microsoft.com/office/drawing/2014/main" id="{A4BE8FA5-F363-4461-A5A4-3B678205E6B3}"/>
              </a:ext>
            </a:extLst>
          </p:cNvPr>
          <p:cNvSpPr txBox="1">
            <a:spLocks noChangeArrowheads="1"/>
          </p:cNvSpPr>
          <p:nvPr/>
        </p:nvSpPr>
        <p:spPr bwMode="auto">
          <a:xfrm>
            <a:off x="5795963" y="836613"/>
            <a:ext cx="2663825" cy="1123950"/>
          </a:xfrm>
          <a:prstGeom prst="rect">
            <a:avLst/>
          </a:prstGeom>
          <a:solidFill>
            <a:srgbClr val="FFCC99"/>
          </a:solidFill>
          <a:ln w="12700">
            <a:solidFill>
              <a:schemeClr val="tx1"/>
            </a:solidFill>
            <a:miter lim="800000"/>
            <a:headEnd/>
            <a:tailEnd/>
          </a:ln>
          <a:effectLst/>
        </p:spPr>
        <p:txBody>
          <a:bodyPr>
            <a:spAutoFit/>
          </a:bodyPr>
          <a:lstStyle/>
          <a:p>
            <a:pPr algn="ctr" eaLnBrk="1" hangingPunct="1">
              <a:spcBef>
                <a:spcPct val="50000"/>
              </a:spcBef>
              <a:defRPr/>
            </a:pPr>
            <a:r>
              <a:rPr lang="en-GB" altLang="en-US">
                <a:effectLst>
                  <a:outerShdw blurRad="38100" dist="38100" dir="2700000" algn="tl">
                    <a:srgbClr val="FFFFFF"/>
                  </a:outerShdw>
                </a:effectLst>
              </a:rPr>
              <a:t>Bribery</a:t>
            </a:r>
          </a:p>
          <a:p>
            <a:pPr algn="ctr" eaLnBrk="1" hangingPunct="1">
              <a:spcBef>
                <a:spcPct val="50000"/>
              </a:spcBef>
              <a:defRPr/>
            </a:pPr>
            <a:r>
              <a:rPr lang="en-GB" altLang="en-US" sz="1400"/>
              <a:t>Voters could be given money as a bribe to vote for a particular candidate.</a:t>
            </a:r>
            <a:endParaRPr lang="en-US" altLang="en-US"/>
          </a:p>
        </p:txBody>
      </p:sp>
      <p:sp>
        <p:nvSpPr>
          <p:cNvPr id="4103" name="Line 12">
            <a:extLst>
              <a:ext uri="{FF2B5EF4-FFF2-40B4-BE49-F238E27FC236}">
                <a16:creationId xmlns:a16="http://schemas.microsoft.com/office/drawing/2014/main" id="{90ABC507-8CFD-4DE4-B48A-CBC08D43E979}"/>
              </a:ext>
            </a:extLst>
          </p:cNvPr>
          <p:cNvSpPr>
            <a:spLocks noChangeShapeType="1"/>
          </p:cNvSpPr>
          <p:nvPr/>
        </p:nvSpPr>
        <p:spPr bwMode="auto">
          <a:xfrm flipH="1" flipV="1">
            <a:off x="6372225" y="3068638"/>
            <a:ext cx="1800225" cy="252095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4" name="Line 14">
            <a:extLst>
              <a:ext uri="{FF2B5EF4-FFF2-40B4-BE49-F238E27FC236}">
                <a16:creationId xmlns:a16="http://schemas.microsoft.com/office/drawing/2014/main" id="{1C0E9ED7-BB86-4552-B0A6-D1150291AA61}"/>
              </a:ext>
            </a:extLst>
          </p:cNvPr>
          <p:cNvSpPr>
            <a:spLocks noChangeShapeType="1"/>
          </p:cNvSpPr>
          <p:nvPr/>
        </p:nvSpPr>
        <p:spPr bwMode="auto">
          <a:xfrm>
            <a:off x="3059113" y="2133600"/>
            <a:ext cx="2162175" cy="790575"/>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1" name="Text Box 9">
            <a:extLst>
              <a:ext uri="{FF2B5EF4-FFF2-40B4-BE49-F238E27FC236}">
                <a16:creationId xmlns:a16="http://schemas.microsoft.com/office/drawing/2014/main" id="{C7C38106-5597-4482-9FB2-011B8BFD6BB4}"/>
              </a:ext>
            </a:extLst>
          </p:cNvPr>
          <p:cNvSpPr txBox="1">
            <a:spLocks noChangeArrowheads="1"/>
          </p:cNvSpPr>
          <p:nvPr/>
        </p:nvSpPr>
        <p:spPr bwMode="auto">
          <a:xfrm>
            <a:off x="395288" y="836613"/>
            <a:ext cx="2663825" cy="1398587"/>
          </a:xfrm>
          <a:prstGeom prst="rect">
            <a:avLst/>
          </a:prstGeom>
          <a:solidFill>
            <a:srgbClr val="CCFFFF"/>
          </a:solidFill>
          <a:ln w="12700">
            <a:solidFill>
              <a:schemeClr val="tx1"/>
            </a:solidFill>
            <a:miter lim="800000"/>
            <a:headEnd/>
            <a:tailEnd/>
          </a:ln>
          <a:effectLst/>
        </p:spPr>
        <p:txBody>
          <a:bodyPr>
            <a:spAutoFit/>
          </a:bodyPr>
          <a:lstStyle/>
          <a:p>
            <a:pPr algn="ctr" eaLnBrk="1" hangingPunct="1">
              <a:spcBef>
                <a:spcPct val="50000"/>
              </a:spcBef>
              <a:defRPr/>
            </a:pPr>
            <a:r>
              <a:rPr lang="en-GB" altLang="en-US">
                <a:effectLst>
                  <a:outerShdw blurRad="38100" dist="38100" dir="2700000" algn="tl">
                    <a:srgbClr val="FFFFFF"/>
                  </a:outerShdw>
                </a:effectLst>
              </a:rPr>
              <a:t>Threats</a:t>
            </a:r>
          </a:p>
          <a:p>
            <a:pPr algn="ctr" eaLnBrk="1" hangingPunct="1">
              <a:spcBef>
                <a:spcPct val="50000"/>
              </a:spcBef>
              <a:defRPr/>
            </a:pPr>
            <a:r>
              <a:rPr lang="en-GB" altLang="en-US" sz="1400"/>
              <a:t>Voters could be threatened with violence, loss of jobs or houses if they didn’t vote as told to</a:t>
            </a:r>
            <a:r>
              <a:rPr lang="en-GB" altLang="en-US"/>
              <a:t>.</a:t>
            </a:r>
            <a:endParaRPr lang="en-US" altLang="en-US"/>
          </a:p>
        </p:txBody>
      </p:sp>
      <p:sp>
        <p:nvSpPr>
          <p:cNvPr id="3085" name="Text Box 13">
            <a:extLst>
              <a:ext uri="{FF2B5EF4-FFF2-40B4-BE49-F238E27FC236}">
                <a16:creationId xmlns:a16="http://schemas.microsoft.com/office/drawing/2014/main" id="{09E31E32-9E5D-4D02-9A1E-FA4B8553D6E9}"/>
              </a:ext>
            </a:extLst>
          </p:cNvPr>
          <p:cNvSpPr txBox="1">
            <a:spLocks noChangeArrowheads="1"/>
          </p:cNvSpPr>
          <p:nvPr/>
        </p:nvSpPr>
        <p:spPr bwMode="auto">
          <a:xfrm>
            <a:off x="6300788" y="5589588"/>
            <a:ext cx="2663825" cy="1123950"/>
          </a:xfrm>
          <a:prstGeom prst="rect">
            <a:avLst/>
          </a:prstGeom>
          <a:solidFill>
            <a:srgbClr val="FF99CC"/>
          </a:solidFill>
          <a:ln w="12700">
            <a:solidFill>
              <a:schemeClr val="tx1"/>
            </a:solidFill>
            <a:miter lim="800000"/>
            <a:headEnd/>
            <a:tailEnd/>
          </a:ln>
          <a:effectLst/>
        </p:spPr>
        <p:txBody>
          <a:bodyPr>
            <a:spAutoFit/>
          </a:bodyPr>
          <a:lstStyle/>
          <a:p>
            <a:pPr algn="ctr" eaLnBrk="1" hangingPunct="1">
              <a:spcBef>
                <a:spcPct val="50000"/>
              </a:spcBef>
              <a:defRPr/>
            </a:pPr>
            <a:r>
              <a:rPr lang="en-GB" altLang="en-US">
                <a:effectLst>
                  <a:outerShdw blurRad="38100" dist="38100" dir="2700000" algn="tl">
                    <a:srgbClr val="FFFFFF"/>
                  </a:outerShdw>
                </a:effectLst>
              </a:rPr>
              <a:t>Public Voting</a:t>
            </a:r>
          </a:p>
          <a:p>
            <a:pPr algn="ctr" eaLnBrk="1" hangingPunct="1">
              <a:spcBef>
                <a:spcPct val="50000"/>
              </a:spcBef>
              <a:defRPr/>
            </a:pPr>
            <a:r>
              <a:rPr lang="en-GB" altLang="en-US" sz="1400"/>
              <a:t>Voters had to shout out who they were voting for. This was then written down.</a:t>
            </a:r>
            <a:endParaRPr lang="en-US" altLang="en-US"/>
          </a:p>
        </p:txBody>
      </p:sp>
      <p:pic>
        <p:nvPicPr>
          <p:cNvPr id="4107" name="Picture 15" descr="MCj04414970000[1]">
            <a:hlinkClick r:id="rId3" action="ppaction://hlinksldjump"/>
            <a:extLst>
              <a:ext uri="{FF2B5EF4-FFF2-40B4-BE49-F238E27FC236}">
                <a16:creationId xmlns:a16="http://schemas.microsoft.com/office/drawing/2014/main" id="{6628EA53-C526-4CCE-90D9-3B12789B20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3888" y="115888"/>
            <a:ext cx="627062"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81EFB3E7-EF00-41A5-B5E0-D674EFDBD5EF}"/>
              </a:ext>
            </a:extLst>
          </p:cNvPr>
          <p:cNvSpPr>
            <a:spLocks noGrp="1" noChangeArrowheads="1"/>
          </p:cNvSpPr>
          <p:nvPr>
            <p:ph type="title"/>
          </p:nvPr>
        </p:nvSpPr>
        <p:spPr>
          <a:solidFill>
            <a:schemeClr val="bg1"/>
          </a:solidFill>
          <a:ln w="57150" cmpd="thinThick">
            <a:solidFill>
              <a:srgbClr val="00FFFF"/>
            </a:solidFill>
            <a:miter lim="800000"/>
            <a:headEnd/>
            <a:tailEnd/>
          </a:ln>
        </p:spPr>
        <p:txBody>
          <a:bodyPr/>
          <a:lstStyle/>
          <a:p>
            <a:pPr eaLnBrk="1" hangingPunct="1"/>
            <a:r>
              <a:rPr lang="en-GB" altLang="en-US"/>
              <a:t>Fear of a Revolution </a:t>
            </a:r>
            <a:endParaRPr lang="en-US" altLang="en-US"/>
          </a:p>
        </p:txBody>
      </p:sp>
      <p:pic>
        <p:nvPicPr>
          <p:cNvPr id="19458" name="Picture 4" descr="MCj04280810000[1]">
            <a:extLst>
              <a:ext uri="{FF2B5EF4-FFF2-40B4-BE49-F238E27FC236}">
                <a16:creationId xmlns:a16="http://schemas.microsoft.com/office/drawing/2014/main" id="{929F8C57-6A7E-4979-AAB9-139EE551E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25" y="392113"/>
            <a:ext cx="108108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6">
            <a:extLst>
              <a:ext uri="{FF2B5EF4-FFF2-40B4-BE49-F238E27FC236}">
                <a16:creationId xmlns:a16="http://schemas.microsoft.com/office/drawing/2014/main" id="{72100725-B8A4-4E48-90B4-E95AB4B24EAA}"/>
              </a:ext>
            </a:extLst>
          </p:cNvPr>
          <p:cNvSpPr txBox="1">
            <a:spLocks noChangeArrowheads="1"/>
          </p:cNvSpPr>
          <p:nvPr/>
        </p:nvSpPr>
        <p:spPr bwMode="auto">
          <a:xfrm>
            <a:off x="2700338" y="1700213"/>
            <a:ext cx="5832475" cy="5099050"/>
          </a:xfrm>
          <a:prstGeom prst="rect">
            <a:avLst/>
          </a:prstGeom>
          <a:solidFill>
            <a:schemeClr val="bg1"/>
          </a:solidFill>
          <a:ln w="571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GB" altLang="en-US"/>
              <a:t>The Upper Classes were worried that the revolution which had happened in France could happen here in Britain.</a:t>
            </a:r>
          </a:p>
          <a:p>
            <a:pPr eaLnBrk="1" hangingPunct="1">
              <a:spcBef>
                <a:spcPct val="50000"/>
              </a:spcBef>
            </a:pPr>
            <a:endParaRPr lang="en-GB" altLang="en-US"/>
          </a:p>
          <a:p>
            <a:pPr eaLnBrk="1" hangingPunct="1">
              <a:spcBef>
                <a:spcPct val="50000"/>
              </a:spcBef>
              <a:buFontTx/>
              <a:buChar char="•"/>
            </a:pPr>
            <a:r>
              <a:rPr lang="en-GB" altLang="en-US"/>
              <a:t>They were concerned that the lower classes might take control of the country.</a:t>
            </a:r>
          </a:p>
          <a:p>
            <a:pPr eaLnBrk="1" hangingPunct="1">
              <a:spcBef>
                <a:spcPct val="50000"/>
              </a:spcBef>
            </a:pPr>
            <a:endParaRPr lang="en-GB" altLang="en-US"/>
          </a:p>
          <a:p>
            <a:pPr eaLnBrk="1" hangingPunct="1">
              <a:spcBef>
                <a:spcPct val="50000"/>
              </a:spcBef>
              <a:buFontTx/>
              <a:buChar char="•"/>
            </a:pPr>
            <a:r>
              <a:rPr lang="en-GB" altLang="en-US"/>
              <a:t>There had been many protests over recent years: Swing Riots, Luddites and the Peterloo Massacre.</a:t>
            </a:r>
          </a:p>
          <a:p>
            <a:pPr eaLnBrk="1" hangingPunct="1">
              <a:spcBef>
                <a:spcPct val="50000"/>
              </a:spcBef>
            </a:pPr>
            <a:endParaRPr lang="en-GB" altLang="en-US"/>
          </a:p>
          <a:p>
            <a:pPr eaLnBrk="1" hangingPunct="1">
              <a:spcBef>
                <a:spcPct val="50000"/>
              </a:spcBef>
              <a:buFontTx/>
              <a:buChar char="•"/>
            </a:pPr>
            <a:r>
              <a:rPr lang="en-GB" altLang="en-US"/>
              <a:t>The Middle and Working Classes had been protesting together for the right to vote.</a:t>
            </a:r>
          </a:p>
          <a:p>
            <a:pPr eaLnBrk="1" hangingPunct="1">
              <a:spcBef>
                <a:spcPct val="50000"/>
              </a:spcBef>
              <a:buFontTx/>
              <a:buChar char="•"/>
            </a:pPr>
            <a:endParaRPr lang="en-GB" altLang="en-US"/>
          </a:p>
          <a:p>
            <a:pPr eaLnBrk="1" hangingPunct="1">
              <a:spcBef>
                <a:spcPct val="50000"/>
              </a:spcBef>
              <a:buFontTx/>
              <a:buChar char="•"/>
            </a:pPr>
            <a:endParaRPr lang="en-US" altLang="en-US"/>
          </a:p>
        </p:txBody>
      </p:sp>
      <p:pic>
        <p:nvPicPr>
          <p:cNvPr id="19460" name="Picture 7" descr="MCFL00128_0000[1]">
            <a:extLst>
              <a:ext uri="{FF2B5EF4-FFF2-40B4-BE49-F238E27FC236}">
                <a16:creationId xmlns:a16="http://schemas.microsoft.com/office/drawing/2014/main" id="{DDD4E2E9-D374-4282-A872-918E16551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557338"/>
            <a:ext cx="129698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8" descr="MCj02958350000[1]">
            <a:extLst>
              <a:ext uri="{FF2B5EF4-FFF2-40B4-BE49-F238E27FC236}">
                <a16:creationId xmlns:a16="http://schemas.microsoft.com/office/drawing/2014/main" id="{07EA6203-9B9A-49EF-B627-78BECCDCC0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3933825"/>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9" descr="MCPE06369_0000[1]">
            <a:extLst>
              <a:ext uri="{FF2B5EF4-FFF2-40B4-BE49-F238E27FC236}">
                <a16:creationId xmlns:a16="http://schemas.microsoft.com/office/drawing/2014/main" id="{B4570E8E-D01D-46C0-B652-6F689F06A8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5373688"/>
            <a:ext cx="141605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0" descr="MCj00787340000[1]">
            <a:extLst>
              <a:ext uri="{FF2B5EF4-FFF2-40B4-BE49-F238E27FC236}">
                <a16:creationId xmlns:a16="http://schemas.microsoft.com/office/drawing/2014/main" id="{DD447203-97EA-4643-9C34-5D2AC3EA2B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013" y="2781300"/>
            <a:ext cx="1508125"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5" descr="MCj04414970000[1]">
            <a:hlinkClick r:id="rId7" action="ppaction://hlinksldjump"/>
            <a:extLst>
              <a:ext uri="{FF2B5EF4-FFF2-40B4-BE49-F238E27FC236}">
                <a16:creationId xmlns:a16="http://schemas.microsoft.com/office/drawing/2014/main" id="{415438D8-3F57-4033-BE32-26F38F3A7ABE}"/>
              </a:ext>
            </a:extLst>
          </p:cNvPr>
          <p:cNvPicPr>
            <a:picLocks noGrp="1" noChangeAspect="1" noChangeArrowheads="1"/>
          </p:cNvPicPr>
          <p:nvPr>
            <p:ph type="body" idx="1"/>
          </p:nvPr>
        </p:nvPicPr>
        <p:blipFill>
          <a:blip r:embed="rId8">
            <a:extLst>
              <a:ext uri="{28A0092B-C50C-407E-A947-70E740481C1C}">
                <a14:useLocalDpi xmlns:a14="http://schemas.microsoft.com/office/drawing/2010/main" val="0"/>
              </a:ext>
            </a:extLst>
          </a:blip>
          <a:srcRect/>
          <a:stretch>
            <a:fillRect/>
          </a:stretch>
        </p:blipFill>
        <p:spPr>
          <a:xfrm>
            <a:off x="7524750" y="5805488"/>
            <a:ext cx="842963" cy="842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E6B38D36-F30B-4C4A-94FE-D587385CFCC7}"/>
              </a:ext>
            </a:extLst>
          </p:cNvPr>
          <p:cNvSpPr>
            <a:spLocks noGrp="1" noChangeArrowheads="1"/>
          </p:cNvSpPr>
          <p:nvPr>
            <p:ph type="title"/>
          </p:nvPr>
        </p:nvSpPr>
        <p:spPr>
          <a:solidFill>
            <a:schemeClr val="bg1"/>
          </a:solidFill>
          <a:ln w="57150" cmpd="thickThin">
            <a:solidFill>
              <a:srgbClr val="FF6600"/>
            </a:solidFill>
            <a:miter lim="800000"/>
            <a:headEnd/>
            <a:tailEnd/>
          </a:ln>
        </p:spPr>
        <p:txBody>
          <a:bodyPr/>
          <a:lstStyle/>
          <a:p>
            <a:pPr eaLnBrk="1" hangingPunct="1"/>
            <a:r>
              <a:rPr lang="en-GB" altLang="en-US"/>
              <a:t>Public Response</a:t>
            </a:r>
            <a:endParaRPr lang="en-US" altLang="en-US"/>
          </a:p>
        </p:txBody>
      </p:sp>
      <p:pic>
        <p:nvPicPr>
          <p:cNvPr id="20482" name="Picture 4" descr="MCj04404120000[1]">
            <a:extLst>
              <a:ext uri="{FF2B5EF4-FFF2-40B4-BE49-F238E27FC236}">
                <a16:creationId xmlns:a16="http://schemas.microsoft.com/office/drawing/2014/main" id="{833E2682-3817-487F-A529-6DAD701FA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333375"/>
            <a:ext cx="1223962"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5" descr="MCj04414970000[1]">
            <a:hlinkClick r:id="rId3" action="ppaction://hlinksldjump"/>
            <a:extLst>
              <a:ext uri="{FF2B5EF4-FFF2-40B4-BE49-F238E27FC236}">
                <a16:creationId xmlns:a16="http://schemas.microsoft.com/office/drawing/2014/main" id="{1976E0F3-7C61-4A44-8DD0-87DE25913D10}"/>
              </a:ext>
            </a:extLst>
          </p:cNvPr>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8172450" y="5949950"/>
            <a:ext cx="698500" cy="6985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4" name="Text Box 6">
            <a:extLst>
              <a:ext uri="{FF2B5EF4-FFF2-40B4-BE49-F238E27FC236}">
                <a16:creationId xmlns:a16="http://schemas.microsoft.com/office/drawing/2014/main" id="{27228DDE-6749-4861-B37D-12A1CC96C225}"/>
              </a:ext>
            </a:extLst>
          </p:cNvPr>
          <p:cNvSpPr txBox="1">
            <a:spLocks noChangeArrowheads="1"/>
          </p:cNvSpPr>
          <p:nvPr/>
        </p:nvSpPr>
        <p:spPr bwMode="auto">
          <a:xfrm>
            <a:off x="468313" y="1557338"/>
            <a:ext cx="3598862" cy="5132387"/>
          </a:xfrm>
          <a:prstGeom prst="rect">
            <a:avLst/>
          </a:prstGeom>
          <a:solidFill>
            <a:schemeClr val="bg1"/>
          </a:solidFill>
          <a:ln w="2857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GB" altLang="en-US" sz="1600"/>
              <a:t>The working class were angry that the middle class had received the vote and they had not.</a:t>
            </a:r>
          </a:p>
          <a:p>
            <a:pPr eaLnBrk="1" hangingPunct="1">
              <a:spcBef>
                <a:spcPct val="50000"/>
              </a:spcBef>
              <a:buFontTx/>
              <a:buChar char="•"/>
            </a:pPr>
            <a:r>
              <a:rPr lang="en-GB" altLang="en-US" sz="1600"/>
              <a:t>This was because the two groups had protested together to gain the vote.</a:t>
            </a:r>
          </a:p>
          <a:p>
            <a:pPr eaLnBrk="1" hangingPunct="1">
              <a:spcBef>
                <a:spcPct val="50000"/>
              </a:spcBef>
              <a:buFontTx/>
              <a:buChar char="•"/>
            </a:pPr>
            <a:r>
              <a:rPr lang="en-GB" altLang="en-US" sz="1600"/>
              <a:t>There was only a small increase in the number of men who were able to vote.</a:t>
            </a:r>
          </a:p>
          <a:p>
            <a:pPr eaLnBrk="1" hangingPunct="1">
              <a:spcBef>
                <a:spcPct val="50000"/>
              </a:spcBef>
              <a:buFontTx/>
              <a:buChar char="•"/>
            </a:pPr>
            <a:r>
              <a:rPr lang="en-GB" altLang="en-US" sz="1600"/>
              <a:t>The North was still under represented.</a:t>
            </a:r>
          </a:p>
          <a:p>
            <a:pPr eaLnBrk="1" hangingPunct="1">
              <a:spcBef>
                <a:spcPct val="50000"/>
              </a:spcBef>
              <a:buFontTx/>
              <a:buChar char="•"/>
            </a:pPr>
            <a:r>
              <a:rPr lang="en-GB" altLang="en-US" sz="1600"/>
              <a:t>There were still now working class MP’s in Parliament as there were no salaries for MP’s.</a:t>
            </a:r>
          </a:p>
          <a:p>
            <a:pPr eaLnBrk="1" hangingPunct="1">
              <a:spcBef>
                <a:spcPct val="50000"/>
              </a:spcBef>
              <a:buFontTx/>
              <a:buChar char="•"/>
            </a:pPr>
            <a:r>
              <a:rPr lang="en-GB" altLang="en-US" sz="1600"/>
              <a:t>The disappointment of the working classes led to the formation of another protest group called ‘The Chartists’.</a:t>
            </a:r>
            <a:endParaRPr lang="en-US" altLang="en-US" sz="1600"/>
          </a:p>
        </p:txBody>
      </p:sp>
      <p:sp>
        <p:nvSpPr>
          <p:cNvPr id="20485" name="Text Box 7">
            <a:extLst>
              <a:ext uri="{FF2B5EF4-FFF2-40B4-BE49-F238E27FC236}">
                <a16:creationId xmlns:a16="http://schemas.microsoft.com/office/drawing/2014/main" id="{295F5332-6D4F-4D3C-ACC2-ACCCEA77EC0C}"/>
              </a:ext>
            </a:extLst>
          </p:cNvPr>
          <p:cNvSpPr txBox="1">
            <a:spLocks noChangeArrowheads="1"/>
          </p:cNvSpPr>
          <p:nvPr/>
        </p:nvSpPr>
        <p:spPr bwMode="auto">
          <a:xfrm>
            <a:off x="4284663" y="1557338"/>
            <a:ext cx="4319587" cy="954087"/>
          </a:xfrm>
          <a:prstGeom prst="rect">
            <a:avLst/>
          </a:prstGeom>
          <a:solidFill>
            <a:schemeClr val="bg1"/>
          </a:solidFill>
          <a:ln w="3810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a:t>The Chartists got their name because they made a list of 6 points that they wanted on a ‘People’s Charter’</a:t>
            </a:r>
            <a:endParaRPr lang="en-US" altLang="en-US"/>
          </a:p>
        </p:txBody>
      </p:sp>
      <p:sp>
        <p:nvSpPr>
          <p:cNvPr id="20486" name="Text Box 8">
            <a:extLst>
              <a:ext uri="{FF2B5EF4-FFF2-40B4-BE49-F238E27FC236}">
                <a16:creationId xmlns:a16="http://schemas.microsoft.com/office/drawing/2014/main" id="{1ED5AE6D-D6A6-4041-916E-5D2667ABB8CB}"/>
              </a:ext>
            </a:extLst>
          </p:cNvPr>
          <p:cNvSpPr txBox="1">
            <a:spLocks noChangeArrowheads="1"/>
          </p:cNvSpPr>
          <p:nvPr/>
        </p:nvSpPr>
        <p:spPr bwMode="auto">
          <a:xfrm>
            <a:off x="4284663" y="2708275"/>
            <a:ext cx="4319587" cy="3017838"/>
          </a:xfrm>
          <a:prstGeom prst="rect">
            <a:avLst/>
          </a:prstGeom>
          <a:solidFill>
            <a:schemeClr val="bg1"/>
          </a:solidFill>
          <a:ln w="3810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b="1">
                <a:solidFill>
                  <a:schemeClr val="tx1"/>
                </a:solidFill>
                <a:latin typeface="Arial" panose="020B0604020202020204" pitchFamily="34" charset="0"/>
                <a:cs typeface="Arial" panose="020B0604020202020204" pitchFamily="34" charset="0"/>
              </a:defRPr>
            </a:lvl1pPr>
            <a:lvl2pPr marL="800100" indent="-342900">
              <a:defRPr b="1">
                <a:solidFill>
                  <a:schemeClr val="tx1"/>
                </a:solidFill>
                <a:latin typeface="Arial" panose="020B0604020202020204" pitchFamily="34" charset="0"/>
                <a:cs typeface="Arial" panose="020B0604020202020204" pitchFamily="34" charset="0"/>
              </a:defRPr>
            </a:lvl2pPr>
            <a:lvl3pPr marL="1257300" indent="-342900">
              <a:defRPr b="1">
                <a:solidFill>
                  <a:schemeClr val="tx1"/>
                </a:solidFill>
                <a:latin typeface="Arial" panose="020B0604020202020204" pitchFamily="34" charset="0"/>
                <a:cs typeface="Arial" panose="020B0604020202020204" pitchFamily="34" charset="0"/>
              </a:defRPr>
            </a:lvl3pPr>
            <a:lvl4pPr marL="1714500" indent="-342900">
              <a:defRPr b="1">
                <a:solidFill>
                  <a:schemeClr val="tx1"/>
                </a:solidFill>
                <a:latin typeface="Arial" panose="020B0604020202020204" pitchFamily="34" charset="0"/>
                <a:cs typeface="Arial" panose="020B0604020202020204" pitchFamily="34" charset="0"/>
              </a:defRPr>
            </a:lvl4pPr>
            <a:lvl5pPr marL="2171700" indent="-342900">
              <a:defRPr b="1">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AutoNum type="arabicPeriod"/>
            </a:pPr>
            <a:r>
              <a:rPr lang="en-GB" altLang="en-US"/>
              <a:t>MP’s should be paid</a:t>
            </a:r>
          </a:p>
          <a:p>
            <a:pPr eaLnBrk="1" hangingPunct="1">
              <a:spcBef>
                <a:spcPct val="50000"/>
              </a:spcBef>
              <a:buFontTx/>
              <a:buAutoNum type="arabicPeriod"/>
            </a:pPr>
            <a:r>
              <a:rPr lang="en-GB" altLang="en-US"/>
              <a:t>Everyman over 21 who was of sound mind and not a criminal should be able to vote.</a:t>
            </a:r>
          </a:p>
          <a:p>
            <a:pPr eaLnBrk="1" hangingPunct="1">
              <a:spcBef>
                <a:spcPct val="50000"/>
              </a:spcBef>
              <a:buFontTx/>
              <a:buAutoNum type="arabicPeriod"/>
            </a:pPr>
            <a:r>
              <a:rPr lang="en-GB" altLang="en-US"/>
              <a:t>No property qualification.</a:t>
            </a:r>
          </a:p>
          <a:p>
            <a:pPr eaLnBrk="1" hangingPunct="1">
              <a:spcBef>
                <a:spcPct val="50000"/>
              </a:spcBef>
              <a:buFontTx/>
              <a:buAutoNum type="arabicPeriod"/>
            </a:pPr>
            <a:r>
              <a:rPr lang="en-GB" altLang="en-US"/>
              <a:t>Secret ballots</a:t>
            </a:r>
          </a:p>
          <a:p>
            <a:pPr eaLnBrk="1" hangingPunct="1">
              <a:spcBef>
                <a:spcPct val="50000"/>
              </a:spcBef>
              <a:buFontTx/>
              <a:buAutoNum type="arabicPeriod"/>
            </a:pPr>
            <a:r>
              <a:rPr lang="en-GB" altLang="en-US"/>
              <a:t>Equal constituencies</a:t>
            </a:r>
          </a:p>
          <a:p>
            <a:pPr eaLnBrk="1" hangingPunct="1">
              <a:spcBef>
                <a:spcPct val="50000"/>
              </a:spcBef>
              <a:buFontTx/>
              <a:buAutoNum type="arabicPeriod"/>
            </a:pPr>
            <a:r>
              <a:rPr lang="en-GB" altLang="en-US"/>
              <a:t>Annual elections for Parliament.</a:t>
            </a:r>
            <a:endParaRPr lang="en-US" altLang="en-US"/>
          </a:p>
        </p:txBody>
      </p:sp>
      <p:pic>
        <p:nvPicPr>
          <p:cNvPr id="20487" name="Picture 9" descr="MCj02508790000[1]">
            <a:extLst>
              <a:ext uri="{FF2B5EF4-FFF2-40B4-BE49-F238E27FC236}">
                <a16:creationId xmlns:a16="http://schemas.microsoft.com/office/drawing/2014/main" id="{9472C9DA-9575-4595-ADD0-E73AA45FD1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0" y="4076700"/>
            <a:ext cx="8636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D36A96A3-E716-4333-9C01-E3FFCC638A22}"/>
              </a:ext>
            </a:extLst>
          </p:cNvPr>
          <p:cNvSpPr>
            <a:spLocks noGrp="1" noChangeArrowheads="1"/>
          </p:cNvSpPr>
          <p:nvPr>
            <p:ph type="title"/>
          </p:nvPr>
        </p:nvSpPr>
        <p:spPr>
          <a:solidFill>
            <a:schemeClr val="bg1"/>
          </a:solidFill>
          <a:ln w="57150" cmpd="thinThick">
            <a:solidFill>
              <a:srgbClr val="FF0000"/>
            </a:solidFill>
            <a:miter lim="800000"/>
            <a:headEnd/>
            <a:tailEnd/>
          </a:ln>
        </p:spPr>
        <p:txBody>
          <a:bodyPr/>
          <a:lstStyle/>
          <a:p>
            <a:pPr algn="l" eaLnBrk="1" hangingPunct="1"/>
            <a:r>
              <a:rPr lang="en-GB" altLang="en-US"/>
              <a:t>The Reform Riots 1831-32</a:t>
            </a:r>
            <a:endParaRPr lang="en-US" altLang="en-US"/>
          </a:p>
        </p:txBody>
      </p:sp>
      <p:sp>
        <p:nvSpPr>
          <p:cNvPr id="21506" name="Rectangle 3">
            <a:extLst>
              <a:ext uri="{FF2B5EF4-FFF2-40B4-BE49-F238E27FC236}">
                <a16:creationId xmlns:a16="http://schemas.microsoft.com/office/drawing/2014/main" id="{D7AE2C29-DE7E-4FEC-9E35-51765EFDFACA}"/>
              </a:ext>
            </a:extLst>
          </p:cNvPr>
          <p:cNvSpPr>
            <a:spLocks noGrp="1" noChangeArrowheads="1"/>
          </p:cNvSpPr>
          <p:nvPr>
            <p:ph type="body" idx="1"/>
          </p:nvPr>
        </p:nvSpPr>
        <p:spPr>
          <a:xfrm>
            <a:off x="2916238" y="1600200"/>
            <a:ext cx="5770562" cy="4525963"/>
          </a:xfrm>
          <a:solidFill>
            <a:schemeClr val="bg1"/>
          </a:solidFill>
          <a:ln w="28575">
            <a:solidFill>
              <a:srgbClr val="FF0000"/>
            </a:solidFill>
            <a:miter lim="800000"/>
            <a:headEnd/>
            <a:tailEnd/>
          </a:ln>
        </p:spPr>
        <p:txBody>
          <a:bodyPr/>
          <a:lstStyle/>
          <a:p>
            <a:pPr eaLnBrk="1" hangingPunct="1">
              <a:lnSpc>
                <a:spcPct val="90000"/>
              </a:lnSpc>
            </a:pPr>
            <a:r>
              <a:rPr lang="en-GB" altLang="en-US" sz="2400"/>
              <a:t>In 1830 there was a new King, William IV.</a:t>
            </a:r>
          </a:p>
          <a:p>
            <a:pPr eaLnBrk="1" hangingPunct="1">
              <a:lnSpc>
                <a:spcPct val="90000"/>
              </a:lnSpc>
            </a:pPr>
            <a:r>
              <a:rPr lang="en-GB" altLang="en-US" sz="2400"/>
              <a:t>There was a new Whig government who had promised reform in the voting system.</a:t>
            </a:r>
          </a:p>
          <a:p>
            <a:pPr eaLnBrk="1" hangingPunct="1">
              <a:lnSpc>
                <a:spcPct val="90000"/>
              </a:lnSpc>
            </a:pPr>
            <a:r>
              <a:rPr lang="en-GB" altLang="en-US" sz="2400"/>
              <a:t>MP’s in the House of Commons put forward their ideas for a Reform Act but the House of Lords rejected it.</a:t>
            </a:r>
          </a:p>
          <a:p>
            <a:pPr eaLnBrk="1" hangingPunct="1">
              <a:lnSpc>
                <a:spcPct val="90000"/>
              </a:lnSpc>
            </a:pPr>
            <a:r>
              <a:rPr lang="en-GB" altLang="en-US" sz="2400"/>
              <a:t>Most of the Lords were strong Tories and refused to pass reforms no matter what MP’s or voters wanted.</a:t>
            </a:r>
          </a:p>
        </p:txBody>
      </p:sp>
      <p:pic>
        <p:nvPicPr>
          <p:cNvPr id="21507" name="Picture 4" descr="MCj04154800000[1]">
            <a:extLst>
              <a:ext uri="{FF2B5EF4-FFF2-40B4-BE49-F238E27FC236}">
                <a16:creationId xmlns:a16="http://schemas.microsoft.com/office/drawing/2014/main" id="{FD1109B0-A8C6-480E-85ED-C60A93CB0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25" y="476250"/>
            <a:ext cx="9842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descr="MCj04414970000[1]">
            <a:hlinkClick r:id="rId3" action="ppaction://hlinksldjump"/>
            <a:extLst>
              <a:ext uri="{FF2B5EF4-FFF2-40B4-BE49-F238E27FC236}">
                <a16:creationId xmlns:a16="http://schemas.microsoft.com/office/drawing/2014/main" id="{F224E3D1-99F0-44F8-AB67-6418AB2D6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913" y="6180138"/>
            <a:ext cx="67786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6" descr="King-George-III">
            <a:extLst>
              <a:ext uri="{FF2B5EF4-FFF2-40B4-BE49-F238E27FC236}">
                <a16:creationId xmlns:a16="http://schemas.microsoft.com/office/drawing/2014/main" id="{D56E3D09-29CF-455B-886A-131D35F94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1557338"/>
            <a:ext cx="1231900" cy="1828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1510" name="Picture 7" descr="MCj04154800000[1]">
            <a:extLst>
              <a:ext uri="{FF2B5EF4-FFF2-40B4-BE49-F238E27FC236}">
                <a16:creationId xmlns:a16="http://schemas.microsoft.com/office/drawing/2014/main" id="{561FFFA6-91DC-4FCA-B3F5-F392244E2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716338"/>
            <a:ext cx="122555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0" descr="MPj04427800000[1]">
            <a:extLst>
              <a:ext uri="{FF2B5EF4-FFF2-40B4-BE49-F238E27FC236}">
                <a16:creationId xmlns:a16="http://schemas.microsoft.com/office/drawing/2014/main" id="{65DB651F-DD25-4422-8D28-FB43588F17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4724400"/>
            <a:ext cx="122555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1" descr="MCj04421440000[1]">
            <a:hlinkClick r:id="rId7" action="ppaction://hlinksldjump"/>
            <a:extLst>
              <a:ext uri="{FF2B5EF4-FFF2-40B4-BE49-F238E27FC236}">
                <a16:creationId xmlns:a16="http://schemas.microsoft.com/office/drawing/2014/main" id="{4F606FE7-68AB-4AD7-8F8F-B8DEA385B6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1725" y="6172200"/>
            <a:ext cx="6635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2E8A337C-62C6-4DBB-9DB6-A1E55B8DA653}"/>
              </a:ext>
            </a:extLst>
          </p:cNvPr>
          <p:cNvSpPr>
            <a:spLocks noGrp="1" noChangeArrowheads="1"/>
          </p:cNvSpPr>
          <p:nvPr>
            <p:ph type="title"/>
          </p:nvPr>
        </p:nvSpPr>
        <p:spPr>
          <a:solidFill>
            <a:schemeClr val="bg1"/>
          </a:solidFill>
          <a:ln w="57150" cmpd="thinThick">
            <a:solidFill>
              <a:srgbClr val="FF0000"/>
            </a:solidFill>
            <a:miter lim="800000"/>
            <a:headEnd/>
            <a:tailEnd/>
          </a:ln>
        </p:spPr>
        <p:txBody>
          <a:bodyPr/>
          <a:lstStyle/>
          <a:p>
            <a:pPr algn="l" eaLnBrk="1" hangingPunct="1"/>
            <a:r>
              <a:rPr lang="en-GB" altLang="en-US"/>
              <a:t>The Reform Riots 1831-32</a:t>
            </a:r>
            <a:endParaRPr lang="en-US" altLang="en-US"/>
          </a:p>
        </p:txBody>
      </p:sp>
      <p:sp>
        <p:nvSpPr>
          <p:cNvPr id="22530" name="Rectangle 3">
            <a:extLst>
              <a:ext uri="{FF2B5EF4-FFF2-40B4-BE49-F238E27FC236}">
                <a16:creationId xmlns:a16="http://schemas.microsoft.com/office/drawing/2014/main" id="{55C787CF-99CE-4449-8C0E-E56FB690AC9C}"/>
              </a:ext>
            </a:extLst>
          </p:cNvPr>
          <p:cNvSpPr>
            <a:spLocks noGrp="1" noChangeArrowheads="1"/>
          </p:cNvSpPr>
          <p:nvPr>
            <p:ph type="body" idx="1"/>
          </p:nvPr>
        </p:nvSpPr>
        <p:spPr>
          <a:solidFill>
            <a:schemeClr val="bg1"/>
          </a:solidFill>
          <a:ln w="38100">
            <a:solidFill>
              <a:srgbClr val="FF0000"/>
            </a:solidFill>
            <a:miter lim="800000"/>
            <a:headEnd/>
            <a:tailEnd/>
          </a:ln>
        </p:spPr>
        <p:txBody>
          <a:bodyPr/>
          <a:lstStyle/>
          <a:p>
            <a:pPr eaLnBrk="1" hangingPunct="1"/>
            <a:r>
              <a:rPr lang="en-GB" altLang="en-US"/>
              <a:t>People’s anger at the Lord’s blocking the Act turned to violence, especially as people were hungry due to bad harvests.</a:t>
            </a:r>
          </a:p>
          <a:p>
            <a:pPr eaLnBrk="1" hangingPunct="1">
              <a:buFontTx/>
              <a:buNone/>
            </a:pPr>
            <a:endParaRPr lang="en-GB" altLang="en-US"/>
          </a:p>
          <a:p>
            <a:pPr eaLnBrk="1" hangingPunct="1"/>
            <a:r>
              <a:rPr lang="en-GB" altLang="en-US"/>
              <a:t>There were serious riots all over the country.</a:t>
            </a:r>
          </a:p>
        </p:txBody>
      </p:sp>
      <p:pic>
        <p:nvPicPr>
          <p:cNvPr id="22531" name="Picture 4" descr="MCj04154800000[1]">
            <a:extLst>
              <a:ext uri="{FF2B5EF4-FFF2-40B4-BE49-F238E27FC236}">
                <a16:creationId xmlns:a16="http://schemas.microsoft.com/office/drawing/2014/main" id="{966E3FDF-DC6E-4DA6-A308-B5763948FA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25" y="476250"/>
            <a:ext cx="9842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descr="MCj04414970000[1]">
            <a:hlinkClick r:id="rId3" action="ppaction://hlinksldjump"/>
            <a:extLst>
              <a:ext uri="{FF2B5EF4-FFF2-40B4-BE49-F238E27FC236}">
                <a16:creationId xmlns:a16="http://schemas.microsoft.com/office/drawing/2014/main" id="{4242BF18-23F0-4F2B-9B3A-D18DBE1064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913" y="6180138"/>
            <a:ext cx="67786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descr="MCj04404880000[1]">
            <a:extLst>
              <a:ext uri="{FF2B5EF4-FFF2-40B4-BE49-F238E27FC236}">
                <a16:creationId xmlns:a16="http://schemas.microsoft.com/office/drawing/2014/main" id="{6DCE3F84-C999-475B-9A5F-6B8562C41D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4221163"/>
            <a:ext cx="1390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CA83900F-FE8B-473E-A026-5BE000F2D232}"/>
              </a:ext>
            </a:extLst>
          </p:cNvPr>
          <p:cNvSpPr>
            <a:spLocks noGrp="1" noChangeArrowheads="1"/>
          </p:cNvSpPr>
          <p:nvPr>
            <p:ph type="title"/>
          </p:nvPr>
        </p:nvSpPr>
        <p:spPr>
          <a:solidFill>
            <a:schemeClr val="bg1"/>
          </a:solidFill>
          <a:ln w="57150" cmpd="thinThick">
            <a:solidFill>
              <a:srgbClr val="FF0000"/>
            </a:solidFill>
            <a:miter lim="800000"/>
            <a:headEnd/>
            <a:tailEnd/>
          </a:ln>
        </p:spPr>
        <p:txBody>
          <a:bodyPr/>
          <a:lstStyle/>
          <a:p>
            <a:pPr algn="l" eaLnBrk="1" hangingPunct="1"/>
            <a:r>
              <a:rPr lang="en-GB" altLang="en-US"/>
              <a:t>The Reform Riots 1831-32</a:t>
            </a:r>
            <a:endParaRPr lang="en-US" altLang="en-US"/>
          </a:p>
        </p:txBody>
      </p:sp>
      <p:sp>
        <p:nvSpPr>
          <p:cNvPr id="23554" name="Rectangle 3">
            <a:extLst>
              <a:ext uri="{FF2B5EF4-FFF2-40B4-BE49-F238E27FC236}">
                <a16:creationId xmlns:a16="http://schemas.microsoft.com/office/drawing/2014/main" id="{43037A23-5661-45E4-B541-BD78DFCCA800}"/>
              </a:ext>
            </a:extLst>
          </p:cNvPr>
          <p:cNvSpPr>
            <a:spLocks noGrp="1" noChangeArrowheads="1"/>
          </p:cNvSpPr>
          <p:nvPr>
            <p:ph type="body" idx="1"/>
          </p:nvPr>
        </p:nvSpPr>
        <p:spPr>
          <a:xfrm>
            <a:off x="3635375" y="1600200"/>
            <a:ext cx="5051425" cy="4525963"/>
          </a:xfrm>
          <a:solidFill>
            <a:schemeClr val="bg1"/>
          </a:solidFill>
          <a:ln w="38100">
            <a:solidFill>
              <a:srgbClr val="FF0000"/>
            </a:solidFill>
            <a:miter lim="800000"/>
            <a:headEnd/>
            <a:tailEnd/>
          </a:ln>
        </p:spPr>
        <p:txBody>
          <a:bodyPr/>
          <a:lstStyle/>
          <a:p>
            <a:pPr eaLnBrk="1" hangingPunct="1">
              <a:lnSpc>
                <a:spcPct val="90000"/>
              </a:lnSpc>
            </a:pPr>
            <a:r>
              <a:rPr lang="en-GB" altLang="en-US" sz="2400"/>
              <a:t>In December 1832 the Whigs tried again to get a Reform Act through Parliament.</a:t>
            </a:r>
          </a:p>
          <a:p>
            <a:pPr eaLnBrk="1" hangingPunct="1">
              <a:lnSpc>
                <a:spcPct val="90000"/>
              </a:lnSpc>
            </a:pPr>
            <a:r>
              <a:rPr lang="en-GB" altLang="en-US" sz="2400"/>
              <a:t>Once again the Lords blocked it.</a:t>
            </a:r>
          </a:p>
          <a:p>
            <a:pPr eaLnBrk="1" hangingPunct="1">
              <a:lnSpc>
                <a:spcPct val="90000"/>
              </a:lnSpc>
            </a:pPr>
            <a:r>
              <a:rPr lang="en-GB" altLang="en-US" sz="2400"/>
              <a:t>This time the Whigs leader, Earl Grey, asked the King to make 50 new Whig Lords who would vote for the Reform Act but the King refused.</a:t>
            </a:r>
          </a:p>
          <a:p>
            <a:pPr eaLnBrk="1" hangingPunct="1">
              <a:lnSpc>
                <a:spcPct val="90000"/>
              </a:lnSpc>
            </a:pPr>
            <a:r>
              <a:rPr lang="en-GB" altLang="en-US" sz="2400"/>
              <a:t>People were furious and there were rumours that soldiers were going to join the protestors.</a:t>
            </a:r>
          </a:p>
        </p:txBody>
      </p:sp>
      <p:pic>
        <p:nvPicPr>
          <p:cNvPr id="23555" name="Picture 4" descr="MCj04154800000[1]">
            <a:extLst>
              <a:ext uri="{FF2B5EF4-FFF2-40B4-BE49-F238E27FC236}">
                <a16:creationId xmlns:a16="http://schemas.microsoft.com/office/drawing/2014/main" id="{08AC5579-34E2-49AD-8431-64B995072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25" y="476250"/>
            <a:ext cx="9842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descr="MCj04414970000[1]">
            <a:hlinkClick r:id="rId3" action="ppaction://hlinksldjump"/>
            <a:extLst>
              <a:ext uri="{FF2B5EF4-FFF2-40B4-BE49-F238E27FC236}">
                <a16:creationId xmlns:a16="http://schemas.microsoft.com/office/drawing/2014/main" id="{90E1C660-9841-411B-9C03-6276E924FA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913" y="6180138"/>
            <a:ext cx="67786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6" descr="earl grey">
            <a:extLst>
              <a:ext uri="{FF2B5EF4-FFF2-40B4-BE49-F238E27FC236}">
                <a16:creationId xmlns:a16="http://schemas.microsoft.com/office/drawing/2014/main" id="{45394FB4-8BF0-491D-BD5A-099F026E4A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1628775"/>
            <a:ext cx="1917700" cy="26670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558" name="Text Box 8">
            <a:extLst>
              <a:ext uri="{FF2B5EF4-FFF2-40B4-BE49-F238E27FC236}">
                <a16:creationId xmlns:a16="http://schemas.microsoft.com/office/drawing/2014/main" id="{0FDEA3EE-AAEF-41E6-B06C-49E0E679CEE1}"/>
              </a:ext>
            </a:extLst>
          </p:cNvPr>
          <p:cNvSpPr txBox="1">
            <a:spLocks noChangeArrowheads="1"/>
          </p:cNvSpPr>
          <p:nvPr/>
        </p:nvSpPr>
        <p:spPr bwMode="auto">
          <a:xfrm>
            <a:off x="1042988" y="4437063"/>
            <a:ext cx="1728787" cy="376237"/>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a:t>Earl Grey</a:t>
            </a:r>
          </a:p>
        </p:txBody>
      </p:sp>
      <p:pic>
        <p:nvPicPr>
          <p:cNvPr id="23559" name="Picture 9" descr="MCj04244520000[1]">
            <a:extLst>
              <a:ext uri="{FF2B5EF4-FFF2-40B4-BE49-F238E27FC236}">
                <a16:creationId xmlns:a16="http://schemas.microsoft.com/office/drawing/2014/main" id="{45303989-2095-478A-957E-4F3ED814FC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625" y="4948238"/>
            <a:ext cx="18510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0" descr="MCj04421440000[1]">
            <a:hlinkClick r:id="rId7" action="ppaction://hlinksldjump"/>
            <a:extLst>
              <a:ext uri="{FF2B5EF4-FFF2-40B4-BE49-F238E27FC236}">
                <a16:creationId xmlns:a16="http://schemas.microsoft.com/office/drawing/2014/main" id="{F3278BD9-17ED-4CA5-865C-688DFF4820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1725" y="6172200"/>
            <a:ext cx="6635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418C636E-197A-4669-AED2-DB6A8FAABA4A}"/>
              </a:ext>
            </a:extLst>
          </p:cNvPr>
          <p:cNvSpPr>
            <a:spLocks noGrp="1" noChangeArrowheads="1"/>
          </p:cNvSpPr>
          <p:nvPr>
            <p:ph type="title"/>
          </p:nvPr>
        </p:nvSpPr>
        <p:spPr>
          <a:solidFill>
            <a:schemeClr val="bg1"/>
          </a:solidFill>
          <a:ln w="57150" cmpd="thinThick">
            <a:solidFill>
              <a:srgbClr val="FF0000"/>
            </a:solidFill>
            <a:miter lim="800000"/>
            <a:headEnd/>
            <a:tailEnd/>
          </a:ln>
        </p:spPr>
        <p:txBody>
          <a:bodyPr/>
          <a:lstStyle/>
          <a:p>
            <a:pPr algn="l" eaLnBrk="1" hangingPunct="1"/>
            <a:r>
              <a:rPr lang="en-GB" altLang="en-US"/>
              <a:t>The Reform Riots 1831-32</a:t>
            </a:r>
            <a:endParaRPr lang="en-US" altLang="en-US"/>
          </a:p>
        </p:txBody>
      </p:sp>
      <p:sp>
        <p:nvSpPr>
          <p:cNvPr id="24578" name="Rectangle 3">
            <a:extLst>
              <a:ext uri="{FF2B5EF4-FFF2-40B4-BE49-F238E27FC236}">
                <a16:creationId xmlns:a16="http://schemas.microsoft.com/office/drawing/2014/main" id="{E221CB79-2A4F-427F-A25D-09860A1235D8}"/>
              </a:ext>
            </a:extLst>
          </p:cNvPr>
          <p:cNvSpPr>
            <a:spLocks noGrp="1" noChangeArrowheads="1"/>
          </p:cNvSpPr>
          <p:nvPr>
            <p:ph type="body" idx="1"/>
          </p:nvPr>
        </p:nvSpPr>
        <p:spPr>
          <a:xfrm>
            <a:off x="4356100" y="1628775"/>
            <a:ext cx="4114800" cy="4525963"/>
          </a:xfrm>
          <a:solidFill>
            <a:schemeClr val="bg1"/>
          </a:solidFill>
          <a:ln w="38100">
            <a:solidFill>
              <a:srgbClr val="FF0000"/>
            </a:solidFill>
            <a:miter lim="800000"/>
            <a:headEnd/>
            <a:tailEnd/>
          </a:ln>
        </p:spPr>
        <p:txBody>
          <a:bodyPr/>
          <a:lstStyle/>
          <a:p>
            <a:pPr eaLnBrk="1" hangingPunct="1">
              <a:lnSpc>
                <a:spcPct val="90000"/>
              </a:lnSpc>
            </a:pPr>
            <a:r>
              <a:rPr lang="en-GB" altLang="en-US" sz="2800"/>
              <a:t>William IV and the Lords were scared.</a:t>
            </a:r>
          </a:p>
          <a:p>
            <a:pPr eaLnBrk="1" hangingPunct="1">
              <a:lnSpc>
                <a:spcPct val="90000"/>
              </a:lnSpc>
            </a:pPr>
            <a:r>
              <a:rPr lang="en-GB" altLang="en-US" sz="2800"/>
              <a:t>In the end the Lords could see that the Reform Act had to be passed.</a:t>
            </a:r>
          </a:p>
          <a:p>
            <a:pPr eaLnBrk="1" hangingPunct="1">
              <a:lnSpc>
                <a:spcPct val="90000"/>
              </a:lnSpc>
            </a:pPr>
            <a:r>
              <a:rPr lang="en-GB" altLang="en-US" sz="2800"/>
              <a:t>It became law in 1832 and has been known ever since as the Great Reform Act.</a:t>
            </a:r>
          </a:p>
        </p:txBody>
      </p:sp>
      <p:pic>
        <p:nvPicPr>
          <p:cNvPr id="24579" name="Picture 4" descr="MCj04154800000[1]">
            <a:extLst>
              <a:ext uri="{FF2B5EF4-FFF2-40B4-BE49-F238E27FC236}">
                <a16:creationId xmlns:a16="http://schemas.microsoft.com/office/drawing/2014/main" id="{6FB84017-20ED-4B8A-9CA9-64C116302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25" y="476250"/>
            <a:ext cx="9842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descr="MCj04414970000[1]">
            <a:hlinkClick r:id="rId3" action="ppaction://hlinksldjump"/>
            <a:extLst>
              <a:ext uri="{FF2B5EF4-FFF2-40B4-BE49-F238E27FC236}">
                <a16:creationId xmlns:a16="http://schemas.microsoft.com/office/drawing/2014/main" id="{51A4E249-7CAA-4D92-BE67-8002553A7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913" y="6180138"/>
            <a:ext cx="67786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Duke of Wellington">
            <a:extLst>
              <a:ext uri="{FF2B5EF4-FFF2-40B4-BE49-F238E27FC236}">
                <a16:creationId xmlns:a16="http://schemas.microsoft.com/office/drawing/2014/main" id="{EDB1711B-CE7C-4A15-9E1B-829990B870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628775"/>
            <a:ext cx="1428750" cy="1644650"/>
          </a:xfrm>
          <a:prstGeom prst="rect">
            <a:avLst/>
          </a:prstGeom>
          <a:noFill/>
          <a:ln w="28575">
            <a:solidFill>
              <a:srgbClr val="CC0000"/>
            </a:solidFill>
            <a:miter lim="800000"/>
            <a:headEnd/>
            <a:tailEnd/>
          </a:ln>
          <a:extLst>
            <a:ext uri="{909E8E84-426E-40DD-AFC4-6F175D3DCCD1}">
              <a14:hiddenFill xmlns:a14="http://schemas.microsoft.com/office/drawing/2010/main">
                <a:solidFill>
                  <a:srgbClr val="FFFFFF"/>
                </a:solidFill>
              </a14:hiddenFill>
            </a:ext>
          </a:extLst>
        </p:spPr>
      </p:pic>
      <p:pic>
        <p:nvPicPr>
          <p:cNvPr id="24582" name="Picture 7" descr="King-George-III">
            <a:extLst>
              <a:ext uri="{FF2B5EF4-FFF2-40B4-BE49-F238E27FC236}">
                <a16:creationId xmlns:a16="http://schemas.microsoft.com/office/drawing/2014/main" id="{3BB7C2B6-E797-45E0-90FB-0E5E4238EE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1557338"/>
            <a:ext cx="1231900" cy="1828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4583" name="Text Box 8">
            <a:extLst>
              <a:ext uri="{FF2B5EF4-FFF2-40B4-BE49-F238E27FC236}">
                <a16:creationId xmlns:a16="http://schemas.microsoft.com/office/drawing/2014/main" id="{43B398A5-6D38-421E-8999-2B2A9F38664F}"/>
              </a:ext>
            </a:extLst>
          </p:cNvPr>
          <p:cNvSpPr txBox="1">
            <a:spLocks noChangeArrowheads="1"/>
          </p:cNvSpPr>
          <p:nvPr/>
        </p:nvSpPr>
        <p:spPr bwMode="auto">
          <a:xfrm>
            <a:off x="250825" y="3641725"/>
            <a:ext cx="1728788" cy="1063625"/>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a:t>Duke of Wellington</a:t>
            </a:r>
          </a:p>
          <a:p>
            <a:pPr algn="ctr" eaLnBrk="1" hangingPunct="1">
              <a:spcBef>
                <a:spcPct val="50000"/>
              </a:spcBef>
            </a:pPr>
            <a:r>
              <a:rPr lang="en-GB" altLang="en-US"/>
              <a:t>Prime minister</a:t>
            </a:r>
          </a:p>
        </p:txBody>
      </p:sp>
      <p:sp>
        <p:nvSpPr>
          <p:cNvPr id="24584" name="Text Box 9">
            <a:extLst>
              <a:ext uri="{FF2B5EF4-FFF2-40B4-BE49-F238E27FC236}">
                <a16:creationId xmlns:a16="http://schemas.microsoft.com/office/drawing/2014/main" id="{4FC99997-BD6B-4BF9-A7CC-1584FAB09C9E}"/>
              </a:ext>
            </a:extLst>
          </p:cNvPr>
          <p:cNvSpPr txBox="1">
            <a:spLocks noChangeArrowheads="1"/>
          </p:cNvSpPr>
          <p:nvPr/>
        </p:nvSpPr>
        <p:spPr bwMode="auto">
          <a:xfrm>
            <a:off x="2339975" y="3644900"/>
            <a:ext cx="1584325" cy="1063625"/>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a:t>King George IV</a:t>
            </a:r>
          </a:p>
          <a:p>
            <a:pPr algn="ctr" eaLnBrk="1" hangingPunct="1">
              <a:spcBef>
                <a:spcPct val="50000"/>
              </a:spcBef>
            </a:pPr>
            <a:endParaRPr lang="en-GB"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2">
            <a:extLst>
              <a:ext uri="{FF2B5EF4-FFF2-40B4-BE49-F238E27FC236}">
                <a16:creationId xmlns:a16="http://schemas.microsoft.com/office/drawing/2014/main" id="{0E8D533C-B8CB-440C-9AA7-AC3B0906B98D}"/>
              </a:ext>
            </a:extLst>
          </p:cNvPr>
          <p:cNvSpPr>
            <a:spLocks noGrp="1" noChangeArrowheads="1"/>
          </p:cNvSpPr>
          <p:nvPr>
            <p:ph idx="1"/>
          </p:nvPr>
        </p:nvSpPr>
        <p:spPr>
          <a:xfrm>
            <a:off x="155575" y="666750"/>
            <a:ext cx="7153275" cy="1603375"/>
          </a:xfrm>
        </p:spPr>
        <p:txBody>
          <a:bodyPr/>
          <a:lstStyle/>
          <a:p>
            <a:pPr marL="0" indent="0" eaLnBrk="1" hangingPunct="1">
              <a:buNone/>
            </a:pPr>
            <a:r>
              <a:rPr lang="en-GB" altLang="en-US" sz="1600" dirty="0"/>
              <a:t>In the early 19</a:t>
            </a:r>
            <a:r>
              <a:rPr lang="en-GB" altLang="en-US" sz="1600" baseline="30000" dirty="0"/>
              <a:t>th</a:t>
            </a:r>
            <a:r>
              <a:rPr lang="en-GB" altLang="en-US" sz="1600" dirty="0"/>
              <a:t> century, the king and those who owned land and titles were the people who controlled the country.  They made decisions about how the country should be run and what should happen to everyone else in society. This became a problem when the population increased during the Industrial Revolution.  Many factory owners became very wealthy – but they, and their workers, had no political power. Only 1 in 10 men could vote.</a:t>
            </a:r>
          </a:p>
        </p:txBody>
      </p:sp>
      <p:sp>
        <p:nvSpPr>
          <p:cNvPr id="57346" name="Content Placeholder 2">
            <a:extLst>
              <a:ext uri="{FF2B5EF4-FFF2-40B4-BE49-F238E27FC236}">
                <a16:creationId xmlns:a16="http://schemas.microsoft.com/office/drawing/2014/main" id="{3C4BEE5C-685A-466E-88F8-01760D521FBE}"/>
              </a:ext>
            </a:extLst>
          </p:cNvPr>
          <p:cNvSpPr txBox="1">
            <a:spLocks/>
          </p:cNvSpPr>
          <p:nvPr/>
        </p:nvSpPr>
        <p:spPr bwMode="auto">
          <a:xfrm>
            <a:off x="196081" y="2188042"/>
            <a:ext cx="4375919" cy="23675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GB" altLang="en-US" sz="1400"/>
              <a:t>PROBLEM #1:</a:t>
            </a:r>
          </a:p>
          <a:p>
            <a:pPr eaLnBrk="1" hangingPunct="1">
              <a:buFontTx/>
              <a:buNone/>
            </a:pPr>
            <a:r>
              <a:rPr lang="en-GB" altLang="en-US" sz="1400"/>
              <a:t>One of the main complaints was about the so-called </a:t>
            </a:r>
            <a:r>
              <a:rPr lang="en-GB" altLang="en-US" sz="1400" u="sng"/>
              <a:t>rotten boroughs</a:t>
            </a:r>
            <a:r>
              <a:rPr lang="en-GB" altLang="en-US" sz="1400"/>
              <a:t>. These were areas that sent to Members of Parliament (MPs) to parliament even though no one lived there.  In one case there was a mound of grass called Old Sarum, where a village used to be: still, two MPs went to parliament to represent it! Birmingham, on the other hand, was one of the largest and fastest growing towns, yet it had no MPs to represent its people in parliament.</a:t>
            </a:r>
          </a:p>
        </p:txBody>
      </p:sp>
      <p:sp>
        <p:nvSpPr>
          <p:cNvPr id="57347" name="Rectangle 4">
            <a:extLst>
              <a:ext uri="{FF2B5EF4-FFF2-40B4-BE49-F238E27FC236}">
                <a16:creationId xmlns:a16="http://schemas.microsoft.com/office/drawing/2014/main" id="{D865B725-3B81-4588-BC64-543AE3098DFC}"/>
              </a:ext>
            </a:extLst>
          </p:cNvPr>
          <p:cNvSpPr>
            <a:spLocks noChangeArrowheads="1"/>
          </p:cNvSpPr>
          <p:nvPr/>
        </p:nvSpPr>
        <p:spPr bwMode="auto">
          <a:xfrm>
            <a:off x="200025" y="4652963"/>
            <a:ext cx="4386263" cy="954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GB" altLang="en-US" sz="1400"/>
              <a:t>PROBLEM #2</a:t>
            </a:r>
          </a:p>
          <a:p>
            <a:pPr eaLnBrk="1" hangingPunct="1"/>
            <a:r>
              <a:rPr lang="en-GB" altLang="en-US" sz="1400" u="sng"/>
              <a:t>Pocket boroughs </a:t>
            </a:r>
            <a:r>
              <a:rPr lang="en-GB" altLang="en-US" sz="1400"/>
              <a:t>were also an issue. These were boroughs that were controlled by rich individuals who did not represent the needs of everyone</a:t>
            </a:r>
          </a:p>
        </p:txBody>
      </p:sp>
      <p:sp>
        <p:nvSpPr>
          <p:cNvPr id="57348" name="Content Placeholder 2">
            <a:extLst>
              <a:ext uri="{FF2B5EF4-FFF2-40B4-BE49-F238E27FC236}">
                <a16:creationId xmlns:a16="http://schemas.microsoft.com/office/drawing/2014/main" id="{CB9C34E0-D2D1-4502-BD19-71BC8BD3DF71}"/>
              </a:ext>
            </a:extLst>
          </p:cNvPr>
          <p:cNvSpPr txBox="1">
            <a:spLocks/>
          </p:cNvSpPr>
          <p:nvPr/>
        </p:nvSpPr>
        <p:spPr bwMode="auto">
          <a:xfrm>
            <a:off x="4724400" y="2322513"/>
            <a:ext cx="4114800" cy="19917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GB" altLang="en-US" sz="1400"/>
              <a:t>PROBLEM #3</a:t>
            </a:r>
          </a:p>
          <a:p>
            <a:pPr eaLnBrk="1" hangingPunct="1">
              <a:buFontTx/>
              <a:buNone/>
            </a:pPr>
            <a:r>
              <a:rPr lang="en-GB" altLang="en-US" sz="1400"/>
              <a:t>When people did go to vote there was no </a:t>
            </a:r>
            <a:r>
              <a:rPr lang="en-GB" altLang="en-US" sz="1400" u="sng"/>
              <a:t>secret ballot</a:t>
            </a:r>
            <a:r>
              <a:rPr lang="en-GB" altLang="en-US" sz="1400"/>
              <a:t>. This meant that people had to say in public who they were voting for. Therefore, they could be easily bribed, and in some cases people were sacked if they did not vote for the ‘right’ candidate. This was not true representation, as the same corrupt people continued to hold power.</a:t>
            </a:r>
          </a:p>
        </p:txBody>
      </p:sp>
      <p:sp>
        <p:nvSpPr>
          <p:cNvPr id="57349" name="Content Placeholder 2">
            <a:extLst>
              <a:ext uri="{FF2B5EF4-FFF2-40B4-BE49-F238E27FC236}">
                <a16:creationId xmlns:a16="http://schemas.microsoft.com/office/drawing/2014/main" id="{68B5B489-93AD-4000-9F56-57AE15487DED}"/>
              </a:ext>
            </a:extLst>
          </p:cNvPr>
          <p:cNvSpPr txBox="1">
            <a:spLocks/>
          </p:cNvSpPr>
          <p:nvPr/>
        </p:nvSpPr>
        <p:spPr bwMode="auto">
          <a:xfrm>
            <a:off x="4724400" y="4394200"/>
            <a:ext cx="4114800" cy="22173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GB" altLang="en-US" sz="1400"/>
              <a:t>PROBLEM #4</a:t>
            </a:r>
          </a:p>
          <a:p>
            <a:pPr eaLnBrk="1" hangingPunct="1">
              <a:buFontTx/>
              <a:buNone/>
            </a:pPr>
            <a:r>
              <a:rPr lang="en-GB" altLang="en-US" sz="1400"/>
              <a:t>Unfairly, some people were allowed to vote purely because they had a fireplace and a locked door! These were called </a:t>
            </a:r>
            <a:r>
              <a:rPr lang="en-GB" altLang="en-US" sz="1400" u="sng"/>
              <a:t>potwalloper boroughs </a:t>
            </a:r>
            <a:r>
              <a:rPr lang="en-GB" altLang="en-US" sz="1400"/>
              <a:t>because in order to prove their assets, the men would rattle their keys in a large cooking pot. On top of all this, women did not have the vote. Despite how much money, how many fireplaces, and how many locked doors they had!</a:t>
            </a:r>
          </a:p>
        </p:txBody>
      </p:sp>
      <p:sp>
        <p:nvSpPr>
          <p:cNvPr id="57350" name="AutoShape 2" descr="Image result for landowner icon">
            <a:extLst>
              <a:ext uri="{FF2B5EF4-FFF2-40B4-BE49-F238E27FC236}">
                <a16:creationId xmlns:a16="http://schemas.microsoft.com/office/drawing/2014/main" id="{C541B9F2-1DFD-404F-8B95-F845CE661E4E}"/>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57351" name="Picture 4">
            <a:extLst>
              <a:ext uri="{FF2B5EF4-FFF2-40B4-BE49-F238E27FC236}">
                <a16:creationId xmlns:a16="http://schemas.microsoft.com/office/drawing/2014/main" id="{0C5D26ED-9E3D-4BCB-B433-04C5D3B256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25" y="620713"/>
            <a:ext cx="1563688" cy="157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2" name="Picture 5">
            <a:extLst>
              <a:ext uri="{FF2B5EF4-FFF2-40B4-BE49-F238E27FC236}">
                <a16:creationId xmlns:a16="http://schemas.microsoft.com/office/drawing/2014/main" id="{CFBE10E3-2F7B-4F9F-A08D-AB2185EF6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5764213"/>
            <a:ext cx="923925"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3" name="TextBox 8">
            <a:extLst>
              <a:ext uri="{FF2B5EF4-FFF2-40B4-BE49-F238E27FC236}">
                <a16:creationId xmlns:a16="http://schemas.microsoft.com/office/drawing/2014/main" id="{829DA37B-5F05-4A3A-A1F1-46FB1EE1B9D6}"/>
              </a:ext>
            </a:extLst>
          </p:cNvPr>
          <p:cNvSpPr txBox="1">
            <a:spLocks noChangeArrowheads="1"/>
          </p:cNvSpPr>
          <p:nvPr/>
        </p:nvSpPr>
        <p:spPr bwMode="auto">
          <a:xfrm>
            <a:off x="0" y="79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a:t>Why were people unhappy about voting rights in the 19</a:t>
            </a:r>
            <a:r>
              <a:rPr lang="en-GB" altLang="en-US" sz="2400" baseline="30000"/>
              <a:t>th</a:t>
            </a:r>
            <a:r>
              <a:rPr lang="en-GB" altLang="en-US" sz="2400"/>
              <a:t> century?</a:t>
            </a:r>
          </a:p>
        </p:txBody>
      </p:sp>
      <p:sp>
        <p:nvSpPr>
          <p:cNvPr id="14" name="Content Placeholder 2">
            <a:extLst>
              <a:ext uri="{FF2B5EF4-FFF2-40B4-BE49-F238E27FC236}">
                <a16:creationId xmlns:a16="http://schemas.microsoft.com/office/drawing/2014/main" id="{00F5DE07-ECF2-4691-8FA5-E95A51C35686}"/>
              </a:ext>
            </a:extLst>
          </p:cNvPr>
          <p:cNvSpPr txBox="1">
            <a:spLocks/>
          </p:cNvSpPr>
          <p:nvPr/>
        </p:nvSpPr>
        <p:spPr>
          <a:xfrm>
            <a:off x="1123950" y="5764213"/>
            <a:ext cx="3448050" cy="760412"/>
          </a:xfrm>
          <a:prstGeom prst="rect">
            <a:avLst/>
          </a:prstGeom>
        </p:spPr>
        <p:txBody>
          <a:bodyPr>
            <a:norm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buFontTx/>
              <a:buNone/>
            </a:pPr>
            <a:r>
              <a:rPr lang="en-GB" altLang="en-US" sz="1200" u="sng"/>
              <a:t>Key Questions:</a:t>
            </a:r>
          </a:p>
          <a:p>
            <a:pPr eaLnBrk="1" hangingPunct="1">
              <a:lnSpc>
                <a:spcPct val="80000"/>
              </a:lnSpc>
            </a:pPr>
            <a:r>
              <a:rPr lang="en-GB" altLang="en-US" sz="1200"/>
              <a:t>Who could vote in the 19</a:t>
            </a:r>
            <a:r>
              <a:rPr lang="en-GB" altLang="en-US" sz="1200" baseline="30000"/>
              <a:t>th</a:t>
            </a:r>
            <a:r>
              <a:rPr lang="en-GB" altLang="en-US" sz="1200"/>
              <a:t> century?</a:t>
            </a:r>
          </a:p>
          <a:p>
            <a:pPr eaLnBrk="1" hangingPunct="1">
              <a:lnSpc>
                <a:spcPct val="80000"/>
              </a:lnSpc>
            </a:pPr>
            <a:r>
              <a:rPr lang="en-GB" altLang="en-US" sz="1200"/>
              <a:t>What reasons could be used to support voting reform in the 19</a:t>
            </a:r>
            <a:r>
              <a:rPr lang="en-GB" altLang="en-US" sz="1200" baseline="30000"/>
              <a:t>th</a:t>
            </a:r>
            <a:r>
              <a:rPr lang="en-GB" altLang="en-US" sz="1200"/>
              <a:t> century?</a:t>
            </a:r>
          </a:p>
          <a:p>
            <a:pPr eaLnBrk="1" hangingPunct="1">
              <a:lnSpc>
                <a:spcPct val="80000"/>
              </a:lnSpc>
            </a:pPr>
            <a:endParaRPr lang="en-GB" altLang="en-US" sz="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C98281CE-0652-4546-8F16-D36C10EA7D41}"/>
              </a:ext>
            </a:extLst>
          </p:cNvPr>
          <p:cNvSpPr>
            <a:spLocks noGrp="1" noChangeArrowheads="1"/>
          </p:cNvSpPr>
          <p:nvPr>
            <p:ph type="title"/>
          </p:nvPr>
        </p:nvSpPr>
        <p:spPr>
          <a:xfrm>
            <a:off x="0" y="-12700"/>
            <a:ext cx="9144000" cy="1143000"/>
          </a:xfrm>
        </p:spPr>
        <p:txBody>
          <a:bodyPr/>
          <a:lstStyle/>
          <a:p>
            <a:pPr eaLnBrk="1" hangingPunct="1"/>
            <a:r>
              <a:rPr lang="en-GB" altLang="en-US" sz="3600" b="1">
                <a:solidFill>
                  <a:srgbClr val="FF0000"/>
                </a:solidFill>
              </a:rPr>
              <a:t>Enquiry Question: </a:t>
            </a:r>
            <a:r>
              <a:rPr lang="en-GB" altLang="en-US" sz="3600" b="1"/>
              <a:t>How was electoral reform achieved?</a:t>
            </a:r>
          </a:p>
        </p:txBody>
      </p:sp>
      <p:pic>
        <p:nvPicPr>
          <p:cNvPr id="28674" name="Picture 2">
            <a:extLst>
              <a:ext uri="{FF2B5EF4-FFF2-40B4-BE49-F238E27FC236}">
                <a16:creationId xmlns:a16="http://schemas.microsoft.com/office/drawing/2014/main" id="{C01E7654-1112-4FB3-AE29-942B41E303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5538"/>
            <a:ext cx="9148763" cy="573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02A48-3DD6-4EC3-B282-C406A6794B20}"/>
              </a:ext>
            </a:extLst>
          </p:cNvPr>
          <p:cNvSpPr>
            <a:spLocks noGrp="1"/>
          </p:cNvSpPr>
          <p:nvPr>
            <p:ph type="title"/>
          </p:nvPr>
        </p:nvSpPr>
        <p:spPr>
          <a:xfrm>
            <a:off x="1547813" y="0"/>
            <a:ext cx="6048375" cy="706438"/>
          </a:xfrm>
          <a:solidFill>
            <a:srgbClr val="0070C0"/>
          </a:solidFill>
        </p:spPr>
        <p:txBody>
          <a:bodyPr>
            <a:normAutofit fontScale="90000"/>
          </a:bodyPr>
          <a:lstStyle/>
          <a:p>
            <a:pPr eaLnBrk="1" hangingPunct="1">
              <a:defRPr/>
            </a:pPr>
            <a:r>
              <a:rPr lang="en-GB" b="1" dirty="0">
                <a:solidFill>
                  <a:schemeClr val="bg1"/>
                </a:solidFill>
              </a:rPr>
              <a:t>Pause For Thought</a:t>
            </a:r>
          </a:p>
        </p:txBody>
      </p:sp>
      <p:sp>
        <p:nvSpPr>
          <p:cNvPr id="3" name="Content Placeholder 2">
            <a:extLst>
              <a:ext uri="{FF2B5EF4-FFF2-40B4-BE49-F238E27FC236}">
                <a16:creationId xmlns:a16="http://schemas.microsoft.com/office/drawing/2014/main" id="{0A2DB936-D5E3-479E-B5EF-11372CE11B20}"/>
              </a:ext>
            </a:extLst>
          </p:cNvPr>
          <p:cNvSpPr>
            <a:spLocks noGrp="1"/>
          </p:cNvSpPr>
          <p:nvPr>
            <p:ph idx="1"/>
          </p:nvPr>
        </p:nvSpPr>
        <p:spPr>
          <a:xfrm>
            <a:off x="457200" y="1844675"/>
            <a:ext cx="8229600" cy="4525963"/>
          </a:xfrm>
        </p:spPr>
        <p:txBody>
          <a:bodyPr>
            <a:normAutofit fontScale="77500" lnSpcReduction="20000"/>
          </a:bodyPr>
          <a:lstStyle/>
          <a:p>
            <a:pPr eaLnBrk="1" hangingPunct="1">
              <a:defRPr/>
            </a:pPr>
            <a:r>
              <a:rPr lang="en-GB" dirty="0"/>
              <a:t>In Britain, both rich and poor alike noted the effect of the French Revolution, an event in which the ordinary people of France rebelled violently against the ruling class.</a:t>
            </a:r>
          </a:p>
          <a:p>
            <a:pPr eaLnBrk="1" hangingPunct="1">
              <a:defRPr/>
            </a:pPr>
            <a:r>
              <a:rPr lang="en-GB" dirty="0"/>
              <a:t>This coincided with the end of the Battle of Waterloo, when many soldiers returning home needed work.</a:t>
            </a:r>
          </a:p>
          <a:p>
            <a:pPr eaLnBrk="1" hangingPunct="1">
              <a:defRPr/>
            </a:pPr>
            <a:r>
              <a:rPr lang="en-GB" dirty="0"/>
              <a:t>The introduction of the Corn Laws and a poor harvest meant people were starving.</a:t>
            </a:r>
          </a:p>
          <a:p>
            <a:pPr eaLnBrk="1" hangingPunct="1">
              <a:defRPr/>
            </a:pPr>
            <a:r>
              <a:rPr lang="en-GB" dirty="0"/>
              <a:t>People were now no longer in a position to wait for change – they needed representation in parliament, and radical speakers started to demand it.</a:t>
            </a:r>
          </a:p>
        </p:txBody>
      </p:sp>
      <p:pic>
        <p:nvPicPr>
          <p:cNvPr id="35843" name="Picture 2">
            <a:extLst>
              <a:ext uri="{FF2B5EF4-FFF2-40B4-BE49-F238E27FC236}">
                <a16:creationId xmlns:a16="http://schemas.microsoft.com/office/drawing/2014/main" id="{0B246063-B41B-465D-A62D-478524B40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47813"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2">
            <a:extLst>
              <a:ext uri="{FF2B5EF4-FFF2-40B4-BE49-F238E27FC236}">
                <a16:creationId xmlns:a16="http://schemas.microsoft.com/office/drawing/2014/main" id="{37C8333A-378E-48A1-BE36-9CC871C9B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188" y="0"/>
            <a:ext cx="1547812"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a:extLst>
              <a:ext uri="{FF2B5EF4-FFF2-40B4-BE49-F238E27FC236}">
                <a16:creationId xmlns:a16="http://schemas.microsoft.com/office/drawing/2014/main" id="{11B87A20-113C-48D8-9C4F-FCFEAF6D41EC}"/>
              </a:ext>
            </a:extLst>
          </p:cNvPr>
          <p:cNvSpPr txBox="1">
            <a:spLocks/>
          </p:cNvSpPr>
          <p:nvPr/>
        </p:nvSpPr>
        <p:spPr>
          <a:xfrm>
            <a:off x="1547813" y="692150"/>
            <a:ext cx="6048375" cy="855663"/>
          </a:xfrm>
          <a:prstGeom prst="rect">
            <a:avLst/>
          </a:prstGeom>
          <a:solidFill>
            <a:schemeClr val="accent5">
              <a:lumMod val="20000"/>
              <a:lumOff val="80000"/>
            </a:schemeClr>
          </a:solidFill>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4000" dirty="0"/>
              <a:t>Radical Protest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49C7A-1D72-4282-88D1-97A6E7DF6A64}"/>
              </a:ext>
            </a:extLst>
          </p:cNvPr>
          <p:cNvSpPr>
            <a:spLocks noGrp="1"/>
          </p:cNvSpPr>
          <p:nvPr>
            <p:ph type="title"/>
          </p:nvPr>
        </p:nvSpPr>
        <p:spPr>
          <a:xfrm>
            <a:off x="1547813" y="0"/>
            <a:ext cx="6048375" cy="706438"/>
          </a:xfrm>
          <a:solidFill>
            <a:srgbClr val="0070C0"/>
          </a:solidFill>
        </p:spPr>
        <p:txBody>
          <a:bodyPr>
            <a:normAutofit fontScale="90000"/>
          </a:bodyPr>
          <a:lstStyle/>
          <a:p>
            <a:pPr eaLnBrk="1" hangingPunct="1">
              <a:defRPr/>
            </a:pPr>
            <a:r>
              <a:rPr lang="en-GB" b="1" dirty="0">
                <a:solidFill>
                  <a:schemeClr val="bg1"/>
                </a:solidFill>
              </a:rPr>
              <a:t>Pause For Thought</a:t>
            </a:r>
          </a:p>
        </p:txBody>
      </p:sp>
      <p:sp>
        <p:nvSpPr>
          <p:cNvPr id="3" name="Content Placeholder 2">
            <a:extLst>
              <a:ext uri="{FF2B5EF4-FFF2-40B4-BE49-F238E27FC236}">
                <a16:creationId xmlns:a16="http://schemas.microsoft.com/office/drawing/2014/main" id="{E3B049BD-3EDE-4B1B-BEFA-816466B096A3}"/>
              </a:ext>
            </a:extLst>
          </p:cNvPr>
          <p:cNvSpPr>
            <a:spLocks noGrp="1"/>
          </p:cNvSpPr>
          <p:nvPr>
            <p:ph idx="1"/>
          </p:nvPr>
        </p:nvSpPr>
        <p:spPr>
          <a:xfrm>
            <a:off x="457200" y="1844675"/>
            <a:ext cx="8229600" cy="4525963"/>
          </a:xfrm>
        </p:spPr>
        <p:txBody>
          <a:bodyPr>
            <a:normAutofit fontScale="92500" lnSpcReduction="10000"/>
          </a:bodyPr>
          <a:lstStyle/>
          <a:p>
            <a:pPr eaLnBrk="1" hangingPunct="1">
              <a:defRPr/>
            </a:pPr>
            <a:r>
              <a:rPr lang="en-GB" dirty="0"/>
              <a:t>On the third attempt Earl Grey went to the king and requested new Lords be appointed who were sympathetic to reform.</a:t>
            </a:r>
          </a:p>
          <a:p>
            <a:pPr eaLnBrk="1" hangingPunct="1">
              <a:defRPr/>
            </a:pPr>
            <a:r>
              <a:rPr lang="en-GB" dirty="0"/>
              <a:t>The existing Lords were horrified – they would lose their power and influence to Lords from another political party.</a:t>
            </a:r>
          </a:p>
          <a:p>
            <a:pPr eaLnBrk="1" hangingPunct="1">
              <a:defRPr/>
            </a:pPr>
            <a:r>
              <a:rPr lang="en-GB" dirty="0"/>
              <a:t>As they did not want this, they agreed to finally pass the reform act.</a:t>
            </a:r>
          </a:p>
          <a:p>
            <a:pPr eaLnBrk="1" hangingPunct="1">
              <a:defRPr/>
            </a:pPr>
            <a:r>
              <a:rPr lang="en-GB" dirty="0"/>
              <a:t>It had been such a battle it is called the “Great Reform Act”.</a:t>
            </a:r>
          </a:p>
        </p:txBody>
      </p:sp>
      <p:pic>
        <p:nvPicPr>
          <p:cNvPr id="39939" name="Picture 2">
            <a:extLst>
              <a:ext uri="{FF2B5EF4-FFF2-40B4-BE49-F238E27FC236}">
                <a16:creationId xmlns:a16="http://schemas.microsoft.com/office/drawing/2014/main" id="{AE5D8FF5-38B0-4C8E-AE7F-8108D5FD7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47813"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2">
            <a:extLst>
              <a:ext uri="{FF2B5EF4-FFF2-40B4-BE49-F238E27FC236}">
                <a16:creationId xmlns:a16="http://schemas.microsoft.com/office/drawing/2014/main" id="{2290DC31-1E67-4A22-90AA-FE7E51096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188" y="0"/>
            <a:ext cx="1547812"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a:extLst>
              <a:ext uri="{FF2B5EF4-FFF2-40B4-BE49-F238E27FC236}">
                <a16:creationId xmlns:a16="http://schemas.microsoft.com/office/drawing/2014/main" id="{F62E9CE7-CEDA-445D-9E33-91552BF91B11}"/>
              </a:ext>
            </a:extLst>
          </p:cNvPr>
          <p:cNvSpPr txBox="1">
            <a:spLocks/>
          </p:cNvSpPr>
          <p:nvPr/>
        </p:nvSpPr>
        <p:spPr>
          <a:xfrm>
            <a:off x="1547813" y="692150"/>
            <a:ext cx="6048375" cy="855663"/>
          </a:xfrm>
          <a:prstGeom prst="rect">
            <a:avLst/>
          </a:prstGeom>
          <a:solidFill>
            <a:schemeClr val="accent5">
              <a:lumMod val="20000"/>
              <a:lumOff val="80000"/>
            </a:schemeClr>
          </a:solidFill>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4000" dirty="0"/>
              <a:t>Great Reform Act (1832)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Oval 25">
            <a:hlinkClick r:id="rId2" action="ppaction://hlinksldjump"/>
            <a:extLst>
              <a:ext uri="{FF2B5EF4-FFF2-40B4-BE49-F238E27FC236}">
                <a16:creationId xmlns:a16="http://schemas.microsoft.com/office/drawing/2014/main" id="{F6166416-CE61-41F1-93FA-FB70821C9C3E}"/>
              </a:ext>
            </a:extLst>
          </p:cNvPr>
          <p:cNvSpPr>
            <a:spLocks noChangeArrowheads="1"/>
          </p:cNvSpPr>
          <p:nvPr/>
        </p:nvSpPr>
        <p:spPr bwMode="auto">
          <a:xfrm>
            <a:off x="250825" y="3357563"/>
            <a:ext cx="1943100" cy="792162"/>
          </a:xfrm>
          <a:prstGeom prst="ellipse">
            <a:avLst/>
          </a:prstGeom>
          <a:solidFill>
            <a:srgbClr val="FF0000">
              <a:alpha val="58823"/>
            </a:srgbClr>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386" name="Freeform 4">
            <a:extLst>
              <a:ext uri="{FF2B5EF4-FFF2-40B4-BE49-F238E27FC236}">
                <a16:creationId xmlns:a16="http://schemas.microsoft.com/office/drawing/2014/main" id="{288AB0FB-9E03-4357-81CD-063C3199EDA4}"/>
              </a:ext>
            </a:extLst>
          </p:cNvPr>
          <p:cNvSpPr>
            <a:spLocks/>
          </p:cNvSpPr>
          <p:nvPr/>
        </p:nvSpPr>
        <p:spPr bwMode="auto">
          <a:xfrm rot="10417886">
            <a:off x="1978025" y="3779838"/>
            <a:ext cx="1576388" cy="287337"/>
          </a:xfrm>
          <a:custGeom>
            <a:avLst/>
            <a:gdLst>
              <a:gd name="T0" fmla="*/ 0 w 998"/>
              <a:gd name="T1" fmla="*/ 287337 h 189"/>
              <a:gd name="T2" fmla="*/ 429637 w 998"/>
              <a:gd name="T3" fmla="*/ 80576 h 189"/>
              <a:gd name="T4" fmla="*/ 930353 w 998"/>
              <a:gd name="T5" fmla="*/ 12162 h 189"/>
              <a:gd name="T6" fmla="*/ 1576388 w 998"/>
              <a:gd name="T7" fmla="*/ 150510 h 1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8" h="189">
                <a:moveTo>
                  <a:pt x="0" y="189"/>
                </a:moveTo>
                <a:cubicBezTo>
                  <a:pt x="87" y="136"/>
                  <a:pt x="174" y="83"/>
                  <a:pt x="272" y="53"/>
                </a:cubicBezTo>
                <a:cubicBezTo>
                  <a:pt x="370" y="23"/>
                  <a:pt x="468" y="0"/>
                  <a:pt x="589" y="8"/>
                </a:cubicBezTo>
                <a:cubicBezTo>
                  <a:pt x="710" y="16"/>
                  <a:pt x="930" y="84"/>
                  <a:pt x="998" y="99"/>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7" name="Freeform 5">
            <a:extLst>
              <a:ext uri="{FF2B5EF4-FFF2-40B4-BE49-F238E27FC236}">
                <a16:creationId xmlns:a16="http://schemas.microsoft.com/office/drawing/2014/main" id="{5A8128ED-3254-4DE3-801A-5F4DD46D28D7}"/>
              </a:ext>
            </a:extLst>
          </p:cNvPr>
          <p:cNvSpPr>
            <a:spLocks/>
          </p:cNvSpPr>
          <p:nvPr/>
        </p:nvSpPr>
        <p:spPr bwMode="auto">
          <a:xfrm rot="-1874717">
            <a:off x="4835525" y="1820863"/>
            <a:ext cx="2540000" cy="287337"/>
          </a:xfrm>
          <a:custGeom>
            <a:avLst/>
            <a:gdLst>
              <a:gd name="T0" fmla="*/ 0 w 998"/>
              <a:gd name="T1" fmla="*/ 287337 h 189"/>
              <a:gd name="T2" fmla="*/ 692265 w 998"/>
              <a:gd name="T3" fmla="*/ 80576 h 189"/>
              <a:gd name="T4" fmla="*/ 1499058 w 998"/>
              <a:gd name="T5" fmla="*/ 12162 h 189"/>
              <a:gd name="T6" fmla="*/ 2540000 w 998"/>
              <a:gd name="T7" fmla="*/ 150510 h 1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8" h="189">
                <a:moveTo>
                  <a:pt x="0" y="189"/>
                </a:moveTo>
                <a:cubicBezTo>
                  <a:pt x="87" y="136"/>
                  <a:pt x="174" y="83"/>
                  <a:pt x="272" y="53"/>
                </a:cubicBezTo>
                <a:cubicBezTo>
                  <a:pt x="370" y="23"/>
                  <a:pt x="468" y="0"/>
                  <a:pt x="589" y="8"/>
                </a:cubicBezTo>
                <a:cubicBezTo>
                  <a:pt x="710" y="16"/>
                  <a:pt x="930" y="84"/>
                  <a:pt x="998" y="99"/>
                </a:cubicBezTo>
              </a:path>
            </a:pathLst>
          </a:custGeom>
          <a:noFill/>
          <a:ln w="381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8" name="Freeform 6">
            <a:extLst>
              <a:ext uri="{FF2B5EF4-FFF2-40B4-BE49-F238E27FC236}">
                <a16:creationId xmlns:a16="http://schemas.microsoft.com/office/drawing/2014/main" id="{FF8BA847-FD21-49EE-8B74-6B0D150A8461}"/>
              </a:ext>
            </a:extLst>
          </p:cNvPr>
          <p:cNvSpPr>
            <a:spLocks/>
          </p:cNvSpPr>
          <p:nvPr/>
        </p:nvSpPr>
        <p:spPr bwMode="auto">
          <a:xfrm rot="5400000">
            <a:off x="3600450" y="4760913"/>
            <a:ext cx="1871663" cy="71437"/>
          </a:xfrm>
          <a:custGeom>
            <a:avLst/>
            <a:gdLst>
              <a:gd name="T0" fmla="*/ 0 w 998"/>
              <a:gd name="T1" fmla="*/ 71437 h 189"/>
              <a:gd name="T2" fmla="*/ 510113 w 998"/>
              <a:gd name="T3" fmla="*/ 20033 h 189"/>
              <a:gd name="T4" fmla="*/ 1104619 w 998"/>
              <a:gd name="T5" fmla="*/ 3024 h 189"/>
              <a:gd name="T6" fmla="*/ 1871663 w 998"/>
              <a:gd name="T7" fmla="*/ 37419 h 1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8" h="189">
                <a:moveTo>
                  <a:pt x="0" y="189"/>
                </a:moveTo>
                <a:cubicBezTo>
                  <a:pt x="87" y="136"/>
                  <a:pt x="174" y="83"/>
                  <a:pt x="272" y="53"/>
                </a:cubicBezTo>
                <a:cubicBezTo>
                  <a:pt x="370" y="23"/>
                  <a:pt x="468" y="0"/>
                  <a:pt x="589" y="8"/>
                </a:cubicBezTo>
                <a:cubicBezTo>
                  <a:pt x="710" y="16"/>
                  <a:pt x="930" y="84"/>
                  <a:pt x="998" y="99"/>
                </a:cubicBezTo>
              </a:path>
            </a:pathLst>
          </a:custGeom>
          <a:noFill/>
          <a:ln w="381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9" name="Freeform 7">
            <a:hlinkClick r:id="rId3" action="ppaction://hlinksldjump"/>
            <a:extLst>
              <a:ext uri="{FF2B5EF4-FFF2-40B4-BE49-F238E27FC236}">
                <a16:creationId xmlns:a16="http://schemas.microsoft.com/office/drawing/2014/main" id="{ABFFAFE1-E624-494C-B4EF-675D2592CBC4}"/>
              </a:ext>
            </a:extLst>
          </p:cNvPr>
          <p:cNvSpPr>
            <a:spLocks/>
          </p:cNvSpPr>
          <p:nvPr/>
        </p:nvSpPr>
        <p:spPr bwMode="auto">
          <a:xfrm rot="2980520">
            <a:off x="1789907" y="1597819"/>
            <a:ext cx="2514600" cy="287337"/>
          </a:xfrm>
          <a:custGeom>
            <a:avLst/>
            <a:gdLst>
              <a:gd name="T0" fmla="*/ 0 w 998"/>
              <a:gd name="T1" fmla="*/ 287337 h 189"/>
              <a:gd name="T2" fmla="*/ 685342 w 998"/>
              <a:gd name="T3" fmla="*/ 80576 h 189"/>
              <a:gd name="T4" fmla="*/ 1484068 w 998"/>
              <a:gd name="T5" fmla="*/ 12162 h 189"/>
              <a:gd name="T6" fmla="*/ 2514600 w 998"/>
              <a:gd name="T7" fmla="*/ 150510 h 1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8" h="189">
                <a:moveTo>
                  <a:pt x="0" y="189"/>
                </a:moveTo>
                <a:cubicBezTo>
                  <a:pt x="87" y="136"/>
                  <a:pt x="174" y="83"/>
                  <a:pt x="272" y="53"/>
                </a:cubicBezTo>
                <a:cubicBezTo>
                  <a:pt x="370" y="23"/>
                  <a:pt x="468" y="0"/>
                  <a:pt x="589" y="8"/>
                </a:cubicBezTo>
                <a:cubicBezTo>
                  <a:pt x="710" y="16"/>
                  <a:pt x="930" y="84"/>
                  <a:pt x="998" y="99"/>
                </a:cubicBezTo>
              </a:path>
            </a:pathLst>
          </a:custGeom>
          <a:noFill/>
          <a:ln w="38100">
            <a:solidFill>
              <a:srgbClr val="00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0" name="Freeform 8">
            <a:extLst>
              <a:ext uri="{FF2B5EF4-FFF2-40B4-BE49-F238E27FC236}">
                <a16:creationId xmlns:a16="http://schemas.microsoft.com/office/drawing/2014/main" id="{57D4081E-A64A-45A7-8196-7E15B8863432}"/>
              </a:ext>
            </a:extLst>
          </p:cNvPr>
          <p:cNvSpPr>
            <a:spLocks/>
          </p:cNvSpPr>
          <p:nvPr/>
        </p:nvSpPr>
        <p:spPr bwMode="auto">
          <a:xfrm rot="-9126621">
            <a:off x="5037138" y="4084638"/>
            <a:ext cx="2016125" cy="287337"/>
          </a:xfrm>
          <a:custGeom>
            <a:avLst/>
            <a:gdLst>
              <a:gd name="T0" fmla="*/ 0 w 998"/>
              <a:gd name="T1" fmla="*/ 287337 h 189"/>
              <a:gd name="T2" fmla="*/ 549485 w 998"/>
              <a:gd name="T3" fmla="*/ 80576 h 189"/>
              <a:gd name="T4" fmla="*/ 1189877 w 998"/>
              <a:gd name="T5" fmla="*/ 12162 h 189"/>
              <a:gd name="T6" fmla="*/ 2016125 w 998"/>
              <a:gd name="T7" fmla="*/ 150510 h 1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8" h="189">
                <a:moveTo>
                  <a:pt x="0" y="189"/>
                </a:moveTo>
                <a:cubicBezTo>
                  <a:pt x="87" y="136"/>
                  <a:pt x="174" y="83"/>
                  <a:pt x="272" y="53"/>
                </a:cubicBezTo>
                <a:cubicBezTo>
                  <a:pt x="370" y="23"/>
                  <a:pt x="468" y="0"/>
                  <a:pt x="589" y="8"/>
                </a:cubicBezTo>
                <a:cubicBezTo>
                  <a:pt x="710" y="16"/>
                  <a:pt x="930" y="84"/>
                  <a:pt x="998" y="99"/>
                </a:cubicBezTo>
              </a:path>
            </a:pathLst>
          </a:custGeom>
          <a:noFill/>
          <a:ln w="381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1" name="Oval 9">
            <a:extLst>
              <a:ext uri="{FF2B5EF4-FFF2-40B4-BE49-F238E27FC236}">
                <a16:creationId xmlns:a16="http://schemas.microsoft.com/office/drawing/2014/main" id="{34A3B7C5-779B-4648-90C9-6BA418BF9456}"/>
              </a:ext>
            </a:extLst>
          </p:cNvPr>
          <p:cNvSpPr>
            <a:spLocks noChangeArrowheads="1"/>
          </p:cNvSpPr>
          <p:nvPr/>
        </p:nvSpPr>
        <p:spPr bwMode="auto">
          <a:xfrm>
            <a:off x="3276600" y="2565400"/>
            <a:ext cx="2232025" cy="1368425"/>
          </a:xfrm>
          <a:prstGeom prst="ellipse">
            <a:avLst/>
          </a:prstGeom>
          <a:solidFill>
            <a:schemeClr val="tx1">
              <a:alpha val="87057"/>
            </a:schemeClr>
          </a:solidFill>
          <a:ln w="57150">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392" name="Text Box 10">
            <a:extLst>
              <a:ext uri="{FF2B5EF4-FFF2-40B4-BE49-F238E27FC236}">
                <a16:creationId xmlns:a16="http://schemas.microsoft.com/office/drawing/2014/main" id="{0AB37A9B-BB70-4558-B0CB-F2CC7A67C183}"/>
              </a:ext>
            </a:extLst>
          </p:cNvPr>
          <p:cNvSpPr txBox="1">
            <a:spLocks noChangeArrowheads="1"/>
          </p:cNvSpPr>
          <p:nvPr/>
        </p:nvSpPr>
        <p:spPr bwMode="auto">
          <a:xfrm>
            <a:off x="3492500" y="2852738"/>
            <a:ext cx="1800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400">
                <a:solidFill>
                  <a:schemeClr val="bg1"/>
                </a:solidFill>
              </a:rPr>
              <a:t>The 1832 Reform Act</a:t>
            </a:r>
            <a:endParaRPr lang="en-US" altLang="en-US" sz="2400">
              <a:solidFill>
                <a:schemeClr val="bg1"/>
              </a:solidFill>
            </a:endParaRPr>
          </a:p>
        </p:txBody>
      </p:sp>
      <p:sp>
        <p:nvSpPr>
          <p:cNvPr id="16393" name="Oval 11">
            <a:hlinkClick r:id="rId4" action="ppaction://hlinksldjump"/>
            <a:extLst>
              <a:ext uri="{FF2B5EF4-FFF2-40B4-BE49-F238E27FC236}">
                <a16:creationId xmlns:a16="http://schemas.microsoft.com/office/drawing/2014/main" id="{EDB0A2BA-7084-4A76-A27D-3FCBAA8C727D}"/>
              </a:ext>
            </a:extLst>
          </p:cNvPr>
          <p:cNvSpPr>
            <a:spLocks noChangeArrowheads="1"/>
          </p:cNvSpPr>
          <p:nvPr/>
        </p:nvSpPr>
        <p:spPr bwMode="auto">
          <a:xfrm>
            <a:off x="6443663" y="549275"/>
            <a:ext cx="1943100" cy="792163"/>
          </a:xfrm>
          <a:prstGeom prst="ellipse">
            <a:avLst/>
          </a:prstGeom>
          <a:solidFill>
            <a:srgbClr val="FF99CC"/>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394" name="Text Box 12">
            <a:extLst>
              <a:ext uri="{FF2B5EF4-FFF2-40B4-BE49-F238E27FC236}">
                <a16:creationId xmlns:a16="http://schemas.microsoft.com/office/drawing/2014/main" id="{332AB708-A586-4F83-896D-5F2369A533FA}"/>
              </a:ext>
            </a:extLst>
          </p:cNvPr>
          <p:cNvSpPr txBox="1">
            <a:spLocks noChangeArrowheads="1"/>
          </p:cNvSpPr>
          <p:nvPr/>
        </p:nvSpPr>
        <p:spPr bwMode="auto">
          <a:xfrm>
            <a:off x="6731000" y="765175"/>
            <a:ext cx="1368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GB" altLang="en-US"/>
          </a:p>
        </p:txBody>
      </p:sp>
      <p:sp>
        <p:nvSpPr>
          <p:cNvPr id="16395" name="Text Box 13">
            <a:hlinkClick r:id="rId5" action="ppaction://hlinksldjump"/>
            <a:extLst>
              <a:ext uri="{FF2B5EF4-FFF2-40B4-BE49-F238E27FC236}">
                <a16:creationId xmlns:a16="http://schemas.microsoft.com/office/drawing/2014/main" id="{280864C2-4053-4AAF-953A-0C45EE568B0C}"/>
              </a:ext>
            </a:extLst>
          </p:cNvPr>
          <p:cNvSpPr txBox="1">
            <a:spLocks noChangeArrowheads="1"/>
          </p:cNvSpPr>
          <p:nvPr/>
        </p:nvSpPr>
        <p:spPr bwMode="auto">
          <a:xfrm>
            <a:off x="6659563" y="620713"/>
            <a:ext cx="15843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1600"/>
              <a:t>Terms of the Act</a:t>
            </a:r>
            <a:endParaRPr lang="en-US" altLang="en-US" sz="1600"/>
          </a:p>
        </p:txBody>
      </p:sp>
      <p:sp>
        <p:nvSpPr>
          <p:cNvPr id="16396" name="Oval 14">
            <a:hlinkClick r:id="rId4" action="ppaction://hlinksldjump"/>
            <a:extLst>
              <a:ext uri="{FF2B5EF4-FFF2-40B4-BE49-F238E27FC236}">
                <a16:creationId xmlns:a16="http://schemas.microsoft.com/office/drawing/2014/main" id="{AD23239E-283B-4528-AAE6-07C64AEDC027}"/>
              </a:ext>
            </a:extLst>
          </p:cNvPr>
          <p:cNvSpPr>
            <a:spLocks noChangeArrowheads="1"/>
          </p:cNvSpPr>
          <p:nvPr/>
        </p:nvSpPr>
        <p:spPr bwMode="auto">
          <a:xfrm>
            <a:off x="6948488" y="4292600"/>
            <a:ext cx="1943100" cy="792163"/>
          </a:xfrm>
          <a:prstGeom prst="ellipse">
            <a:avLst/>
          </a:prstGeom>
          <a:solidFill>
            <a:srgbClr val="CCFFCC"/>
          </a:solidFill>
          <a:ln w="28575">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397" name="Text Box 15">
            <a:extLst>
              <a:ext uri="{FF2B5EF4-FFF2-40B4-BE49-F238E27FC236}">
                <a16:creationId xmlns:a16="http://schemas.microsoft.com/office/drawing/2014/main" id="{4409CE9A-29EF-456C-AE93-ACA2D6C54191}"/>
              </a:ext>
            </a:extLst>
          </p:cNvPr>
          <p:cNvSpPr txBox="1">
            <a:spLocks noChangeArrowheads="1"/>
          </p:cNvSpPr>
          <p:nvPr/>
        </p:nvSpPr>
        <p:spPr bwMode="auto">
          <a:xfrm>
            <a:off x="7380288" y="4579938"/>
            <a:ext cx="1368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GB" altLang="en-US"/>
          </a:p>
        </p:txBody>
      </p:sp>
      <p:sp>
        <p:nvSpPr>
          <p:cNvPr id="16398" name="Text Box 16">
            <a:hlinkClick r:id="rId4" action="ppaction://hlinksldjump"/>
            <a:extLst>
              <a:ext uri="{FF2B5EF4-FFF2-40B4-BE49-F238E27FC236}">
                <a16:creationId xmlns:a16="http://schemas.microsoft.com/office/drawing/2014/main" id="{D41FD979-C304-437A-A0DE-98C70B56F1B2}"/>
              </a:ext>
            </a:extLst>
          </p:cNvPr>
          <p:cNvSpPr txBox="1">
            <a:spLocks noChangeArrowheads="1"/>
          </p:cNvSpPr>
          <p:nvPr/>
        </p:nvSpPr>
        <p:spPr bwMode="auto">
          <a:xfrm>
            <a:off x="7092950" y="4292600"/>
            <a:ext cx="1800225"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1600"/>
              <a:t>Limitations </a:t>
            </a:r>
          </a:p>
          <a:p>
            <a:pPr algn="ctr" eaLnBrk="1" hangingPunct="1">
              <a:spcBef>
                <a:spcPct val="50000"/>
              </a:spcBef>
            </a:pPr>
            <a:r>
              <a:rPr lang="en-GB" altLang="en-US" sz="1600"/>
              <a:t>of the Act</a:t>
            </a:r>
            <a:endParaRPr lang="en-US" altLang="en-US" sz="1600"/>
          </a:p>
        </p:txBody>
      </p:sp>
      <p:sp>
        <p:nvSpPr>
          <p:cNvPr id="16399" name="Oval 17">
            <a:hlinkClick r:id="rId2" action="ppaction://hlinksldjump"/>
            <a:extLst>
              <a:ext uri="{FF2B5EF4-FFF2-40B4-BE49-F238E27FC236}">
                <a16:creationId xmlns:a16="http://schemas.microsoft.com/office/drawing/2014/main" id="{9092040E-90EC-4964-8C7D-FAF69A321089}"/>
              </a:ext>
            </a:extLst>
          </p:cNvPr>
          <p:cNvSpPr>
            <a:spLocks noChangeArrowheads="1"/>
          </p:cNvSpPr>
          <p:nvPr/>
        </p:nvSpPr>
        <p:spPr bwMode="auto">
          <a:xfrm>
            <a:off x="611188" y="403225"/>
            <a:ext cx="1943100" cy="792163"/>
          </a:xfrm>
          <a:prstGeom prst="ellipse">
            <a:avLst/>
          </a:prstGeom>
          <a:solidFill>
            <a:srgbClr val="CCFFFF"/>
          </a:solidFill>
          <a:ln w="28575">
            <a:solidFill>
              <a:srgbClr val="00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00" name="Text Box 18">
            <a:extLst>
              <a:ext uri="{FF2B5EF4-FFF2-40B4-BE49-F238E27FC236}">
                <a16:creationId xmlns:a16="http://schemas.microsoft.com/office/drawing/2014/main" id="{34D14D0C-8A1B-4ED1-BCC9-AF2A7FB05114}"/>
              </a:ext>
            </a:extLst>
          </p:cNvPr>
          <p:cNvSpPr txBox="1">
            <a:spLocks noChangeArrowheads="1"/>
          </p:cNvSpPr>
          <p:nvPr/>
        </p:nvSpPr>
        <p:spPr bwMode="auto">
          <a:xfrm>
            <a:off x="898525" y="619125"/>
            <a:ext cx="1368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endParaRPr lang="en-GB" altLang="en-US"/>
          </a:p>
        </p:txBody>
      </p:sp>
      <p:sp>
        <p:nvSpPr>
          <p:cNvPr id="16401" name="Text Box 19">
            <a:hlinkClick r:id="rId3" action="ppaction://hlinksldjump"/>
            <a:extLst>
              <a:ext uri="{FF2B5EF4-FFF2-40B4-BE49-F238E27FC236}">
                <a16:creationId xmlns:a16="http://schemas.microsoft.com/office/drawing/2014/main" id="{C81CF8D9-9F6C-4C6F-98AA-F61C6FFAEED9}"/>
              </a:ext>
            </a:extLst>
          </p:cNvPr>
          <p:cNvSpPr txBox="1">
            <a:spLocks noChangeArrowheads="1"/>
          </p:cNvSpPr>
          <p:nvPr/>
        </p:nvSpPr>
        <p:spPr bwMode="auto">
          <a:xfrm>
            <a:off x="827088" y="476250"/>
            <a:ext cx="15843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r>
              <a:rPr lang="en-GB" altLang="en-US"/>
              <a:t>Fear of a revolution</a:t>
            </a:r>
            <a:endParaRPr lang="en-US" altLang="en-US"/>
          </a:p>
        </p:txBody>
      </p:sp>
      <p:sp>
        <p:nvSpPr>
          <p:cNvPr id="16402" name="Text Box 20">
            <a:hlinkClick r:id="rId2" action="ppaction://hlinksldjump"/>
            <a:extLst>
              <a:ext uri="{FF2B5EF4-FFF2-40B4-BE49-F238E27FC236}">
                <a16:creationId xmlns:a16="http://schemas.microsoft.com/office/drawing/2014/main" id="{9FC415B2-BA4E-4AF7-A07C-DF44574B0823}"/>
              </a:ext>
            </a:extLst>
          </p:cNvPr>
          <p:cNvSpPr txBox="1">
            <a:spLocks noChangeArrowheads="1"/>
          </p:cNvSpPr>
          <p:nvPr/>
        </p:nvSpPr>
        <p:spPr bwMode="auto">
          <a:xfrm>
            <a:off x="745041" y="3480368"/>
            <a:ext cx="1368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GB" altLang="en-US"/>
              <a:t>1832 Crisis</a:t>
            </a:r>
          </a:p>
        </p:txBody>
      </p:sp>
      <p:sp>
        <p:nvSpPr>
          <p:cNvPr id="16403" name="Oval 22">
            <a:hlinkClick r:id="rId6" action="ppaction://hlinksldjump"/>
            <a:extLst>
              <a:ext uri="{FF2B5EF4-FFF2-40B4-BE49-F238E27FC236}">
                <a16:creationId xmlns:a16="http://schemas.microsoft.com/office/drawing/2014/main" id="{7736A1E9-E883-4E12-96F2-B7BDD2073D6E}"/>
              </a:ext>
            </a:extLst>
          </p:cNvPr>
          <p:cNvSpPr>
            <a:spLocks noChangeArrowheads="1"/>
          </p:cNvSpPr>
          <p:nvPr/>
        </p:nvSpPr>
        <p:spPr bwMode="auto">
          <a:xfrm>
            <a:off x="3635375" y="5445125"/>
            <a:ext cx="1943100" cy="792163"/>
          </a:xfrm>
          <a:prstGeom prst="ellipse">
            <a:avLst/>
          </a:prstGeom>
          <a:solidFill>
            <a:srgbClr val="FFCC99"/>
          </a:solidFill>
          <a:ln w="2857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04" name="Text Box 23">
            <a:extLst>
              <a:ext uri="{FF2B5EF4-FFF2-40B4-BE49-F238E27FC236}">
                <a16:creationId xmlns:a16="http://schemas.microsoft.com/office/drawing/2014/main" id="{731AE419-4CD5-45B1-8F83-9EF162AFB753}"/>
              </a:ext>
            </a:extLst>
          </p:cNvPr>
          <p:cNvSpPr txBox="1">
            <a:spLocks noChangeArrowheads="1"/>
          </p:cNvSpPr>
          <p:nvPr/>
        </p:nvSpPr>
        <p:spPr bwMode="auto">
          <a:xfrm>
            <a:off x="5146675" y="5229225"/>
            <a:ext cx="1368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endParaRPr lang="en-GB" altLang="en-US"/>
          </a:p>
        </p:txBody>
      </p:sp>
      <p:sp>
        <p:nvSpPr>
          <p:cNvPr id="16405" name="Text Box 24">
            <a:hlinkClick r:id="rId6" action="ppaction://hlinksldjump"/>
            <a:extLst>
              <a:ext uri="{FF2B5EF4-FFF2-40B4-BE49-F238E27FC236}">
                <a16:creationId xmlns:a16="http://schemas.microsoft.com/office/drawing/2014/main" id="{FEC6CEE4-938A-483E-BF1D-D9799A6EE4D7}"/>
              </a:ext>
            </a:extLst>
          </p:cNvPr>
          <p:cNvSpPr txBox="1">
            <a:spLocks noChangeArrowheads="1"/>
          </p:cNvSpPr>
          <p:nvPr/>
        </p:nvSpPr>
        <p:spPr bwMode="auto">
          <a:xfrm>
            <a:off x="3851275" y="5516563"/>
            <a:ext cx="15843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r>
              <a:rPr lang="en-GB" altLang="en-US"/>
              <a:t>Public Response</a:t>
            </a:r>
            <a:endParaRPr lang="en-US" altLang="en-US"/>
          </a:p>
        </p:txBody>
      </p:sp>
      <p:pic>
        <p:nvPicPr>
          <p:cNvPr id="16406" name="Picture 32" descr="MCj04244800000[1]">
            <a:extLst>
              <a:ext uri="{FF2B5EF4-FFF2-40B4-BE49-F238E27FC236}">
                <a16:creationId xmlns:a16="http://schemas.microsoft.com/office/drawing/2014/main" id="{7156347B-BF64-4E4D-BEF2-1CFEE00990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2088" y="3429000"/>
            <a:ext cx="7508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7" name="Picture 33" descr="MCj04404120000[1]">
            <a:extLst>
              <a:ext uri="{FF2B5EF4-FFF2-40B4-BE49-F238E27FC236}">
                <a16:creationId xmlns:a16="http://schemas.microsoft.com/office/drawing/2014/main" id="{FBB9A70A-27B6-426C-AF8C-FF505029F8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5229225"/>
            <a:ext cx="1223963"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8" name="Picture 34" descr="MCj04280810000[1]">
            <a:extLst>
              <a:ext uri="{FF2B5EF4-FFF2-40B4-BE49-F238E27FC236}">
                <a16:creationId xmlns:a16="http://schemas.microsoft.com/office/drawing/2014/main" id="{420F53C3-6D62-40F8-96FA-7CC7E685D7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1341438"/>
            <a:ext cx="1223963"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9" name="Picture 36" descr="MCj02508790000[1]">
            <a:extLst>
              <a:ext uri="{FF2B5EF4-FFF2-40B4-BE49-F238E27FC236}">
                <a16:creationId xmlns:a16="http://schemas.microsoft.com/office/drawing/2014/main" id="{5F283825-9623-44FA-A14D-3064270AB5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5600" y="260350"/>
            <a:ext cx="8636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0" name="Picture 37" descr="MCj04154800000[1]">
            <a:extLst>
              <a:ext uri="{FF2B5EF4-FFF2-40B4-BE49-F238E27FC236}">
                <a16:creationId xmlns:a16="http://schemas.microsoft.com/office/drawing/2014/main" id="{F34D50A3-8B08-4789-9BC6-81614F9ED9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9750" y="4365625"/>
            <a:ext cx="134461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7D58A-C931-45A7-B554-913964914B55}"/>
              </a:ext>
            </a:extLst>
          </p:cNvPr>
          <p:cNvSpPr>
            <a:spLocks noGrp="1"/>
          </p:cNvSpPr>
          <p:nvPr>
            <p:ph type="title"/>
          </p:nvPr>
        </p:nvSpPr>
        <p:spPr>
          <a:xfrm>
            <a:off x="0" y="0"/>
            <a:ext cx="9144000" cy="1143000"/>
          </a:xfrm>
          <a:solidFill>
            <a:srgbClr val="00B0F0"/>
          </a:solidFill>
        </p:spPr>
        <p:txBody>
          <a:bodyPr>
            <a:normAutofit fontScale="90000"/>
          </a:bodyPr>
          <a:lstStyle/>
          <a:p>
            <a:pPr eaLnBrk="1" hangingPunct="1">
              <a:defRPr/>
            </a:pPr>
            <a:r>
              <a:rPr lang="en-GB" b="1" dirty="0">
                <a:solidFill>
                  <a:schemeClr val="bg1"/>
                </a:solidFill>
              </a:rPr>
              <a:t>How “great” was the Great Reform Act?</a:t>
            </a:r>
          </a:p>
        </p:txBody>
      </p:sp>
      <p:pic>
        <p:nvPicPr>
          <p:cNvPr id="44034" name="Picture 4">
            <a:extLst>
              <a:ext uri="{FF2B5EF4-FFF2-40B4-BE49-F238E27FC236}">
                <a16:creationId xmlns:a16="http://schemas.microsoft.com/office/drawing/2014/main" id="{09485121-DF45-4D66-891E-0F4C52A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4675"/>
            <a:ext cx="9144000" cy="220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59CD6AEB-969C-49E5-B858-8DEA5FF991A1}"/>
              </a:ext>
            </a:extLst>
          </p:cNvPr>
          <p:cNvSpPr txBox="1"/>
          <p:nvPr/>
        </p:nvSpPr>
        <p:spPr>
          <a:xfrm>
            <a:off x="179388" y="4221163"/>
            <a:ext cx="8785225" cy="2554287"/>
          </a:xfrm>
          <a:prstGeom prst="rect">
            <a:avLst/>
          </a:prstGeom>
          <a:solidFill>
            <a:schemeClr val="accent5">
              <a:lumMod val="20000"/>
              <a:lumOff val="80000"/>
            </a:schemeClr>
          </a:solidFill>
        </p:spPr>
        <p:txBody>
          <a:bodyPr>
            <a:spAutoFit/>
          </a:bodyPr>
          <a:lstStyle/>
          <a:p>
            <a:pPr eaLnBrk="1" hangingPunct="1">
              <a:defRPr/>
            </a:pPr>
            <a:r>
              <a:rPr lang="en-GB" sz="3200" u="sng" dirty="0"/>
              <a:t>YOUR TASK: Read p132-3</a:t>
            </a:r>
          </a:p>
          <a:p>
            <a:pPr marL="457200" indent="-457200" eaLnBrk="1" hangingPunct="1">
              <a:buFont typeface="Arial" pitchFamily="34" charset="0"/>
              <a:buChar char="•"/>
              <a:defRPr/>
            </a:pPr>
            <a:r>
              <a:rPr lang="en-GB" sz="3200" dirty="0"/>
              <a:t>Explain how the Great Reform Act impacted the middle class.</a:t>
            </a:r>
          </a:p>
          <a:p>
            <a:pPr marL="457200" indent="-457200" eaLnBrk="1" hangingPunct="1">
              <a:buFont typeface="Arial" pitchFamily="34" charset="0"/>
              <a:buChar char="•"/>
              <a:defRPr/>
            </a:pPr>
            <a:r>
              <a:rPr lang="en-GB" sz="3200" dirty="0"/>
              <a:t>Explain how the Great Reform Act impacted the working class.</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1343</TotalTime>
  <Words>3013</Words>
  <Application>Microsoft Office PowerPoint</Application>
  <PresentationFormat>On-screen Show (4:3)</PresentationFormat>
  <Paragraphs>320</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Default Design</vt:lpstr>
      <vt:lpstr>PowerPoint Presentation</vt:lpstr>
      <vt:lpstr>PowerPoint Presentation</vt:lpstr>
      <vt:lpstr>PowerPoint Presentation</vt:lpstr>
      <vt:lpstr>PowerPoint Presentation</vt:lpstr>
      <vt:lpstr>Enquiry Question: How was electoral reform achieved?</vt:lpstr>
      <vt:lpstr>Pause For Thought</vt:lpstr>
      <vt:lpstr>Pause For Thought</vt:lpstr>
      <vt:lpstr>PowerPoint Presentation</vt:lpstr>
      <vt:lpstr>How “great” was the Great Reform Act?</vt:lpstr>
      <vt:lpstr>PowerPoint Presentation</vt:lpstr>
      <vt:lpstr>How satisfied were these people with the Reform Acts?</vt:lpstr>
      <vt:lpstr>PowerPoint Presentation</vt:lpstr>
      <vt:lpstr>PowerPoint Presentation</vt:lpstr>
      <vt:lpstr>PowerPoint Presentation</vt:lpstr>
      <vt:lpstr>PowerPoint Presentation</vt:lpstr>
      <vt:lpstr>PowerPoint Presentation</vt:lpstr>
      <vt:lpstr>LARGE PICTURES </vt:lpstr>
      <vt:lpstr>PowerPoint Presentation</vt:lpstr>
      <vt:lpstr>PowerPoint Presentation</vt:lpstr>
      <vt:lpstr>PowerPoint Presentation</vt:lpstr>
      <vt:lpstr>PowerPoint Presentation</vt:lpstr>
      <vt:lpstr>PowerPoint Presentation</vt:lpstr>
      <vt:lpstr>By the end of the lesson YOU will:</vt:lpstr>
      <vt:lpstr>Who did the Reform Acts satisfy?</vt:lpstr>
      <vt:lpstr>PowerPoint Presentation</vt:lpstr>
      <vt:lpstr>PowerPoint Presentation</vt:lpstr>
      <vt:lpstr>PowerPoint Presentation</vt:lpstr>
      <vt:lpstr>Terms of the Act (what it changed)</vt:lpstr>
      <vt:lpstr>Limitations of the Act (what it didn’t do!)</vt:lpstr>
      <vt:lpstr>Fear of a Revolution </vt:lpstr>
      <vt:lpstr>Public Response</vt:lpstr>
      <vt:lpstr>The Reform Riots 1831-32</vt:lpstr>
      <vt:lpstr>The Reform Riots 1831-32</vt:lpstr>
      <vt:lpstr>The Reform Riots 1831-32</vt:lpstr>
      <vt:lpstr>The Reform Riots 1831-32</vt:lpstr>
    </vt:vector>
  </TitlesOfParts>
  <Company>Aston Comprehensive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Helen.KNIGHT</dc:creator>
  <cp:lastModifiedBy>Helen Morgan</cp:lastModifiedBy>
  <cp:revision>38</cp:revision>
  <dcterms:created xsi:type="dcterms:W3CDTF">2006-11-29T18:26:44Z</dcterms:created>
  <dcterms:modified xsi:type="dcterms:W3CDTF">2020-02-14T18:54:42Z</dcterms:modified>
</cp:coreProperties>
</file>