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8"/>
    <p:restoredTop sz="94611"/>
  </p:normalViewPr>
  <p:slideViewPr>
    <p:cSldViewPr snapToGrid="0" snapToObjects="1">
      <p:cViewPr varScale="1">
        <p:scale>
          <a:sx n="116" d="100"/>
          <a:sy n="116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C9D8-5FE7-584C-83DD-33F7419AC3B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884C-8362-3040-A379-0967F4A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C9D8-5FE7-584C-83DD-33F7419AC3B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884C-8362-3040-A379-0967F4A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C9D8-5FE7-584C-83DD-33F7419AC3B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884C-8362-3040-A379-0967F4A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C9D8-5FE7-584C-83DD-33F7419AC3B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884C-8362-3040-A379-0967F4A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C9D8-5FE7-584C-83DD-33F7419AC3B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884C-8362-3040-A379-0967F4A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C9D8-5FE7-584C-83DD-33F7419AC3B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884C-8362-3040-A379-0967F4A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C9D8-5FE7-584C-83DD-33F7419AC3B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884C-8362-3040-A379-0967F4A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C9D8-5FE7-584C-83DD-33F7419AC3B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884C-8362-3040-A379-0967F4A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C9D8-5FE7-584C-83DD-33F7419AC3B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884C-8362-3040-A379-0967F4A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C9D8-5FE7-584C-83DD-33F7419AC3B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884C-8362-3040-A379-0967F4A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C9D8-5FE7-584C-83DD-33F7419AC3B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884C-8362-3040-A379-0967F4A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C9D8-5FE7-584C-83DD-33F7419AC3B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884C-8362-3040-A379-0967F4A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932"/>
            <a:ext cx="9784080" cy="1508760"/>
          </a:xfrm>
        </p:spPr>
        <p:txBody>
          <a:bodyPr/>
          <a:lstStyle/>
          <a:p>
            <a:pPr algn="ctr"/>
            <a:r>
              <a:rPr lang="en-US" dirty="0" smtClean="0"/>
              <a:t>Homework- </a:t>
            </a:r>
            <a:r>
              <a:rPr lang="en-US" dirty="0" smtClean="0"/>
              <a:t>Oreo Style ♯</a:t>
            </a:r>
            <a:r>
              <a:rPr lang="en-US" dirty="0" err="1" smtClean="0"/>
              <a:t>OreoTectonics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6633" y="2009795"/>
            <a:ext cx="5581316" cy="359735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Using the top of your Oreo, create three models of each plate boundary</a:t>
            </a:r>
          </a:p>
          <a:p>
            <a:pPr marL="0" indent="0">
              <a:buNone/>
            </a:pPr>
            <a:r>
              <a:rPr lang="en-US" dirty="0" smtClean="0"/>
              <a:t>Take a photo using </a:t>
            </a:r>
            <a:r>
              <a:rPr lang="en-US" dirty="0" err="1" smtClean="0"/>
              <a:t>Skitch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Annotate the photos showing the following:</a:t>
            </a:r>
          </a:p>
          <a:p>
            <a:pPr>
              <a:buFontTx/>
              <a:buChar char="-"/>
            </a:pPr>
            <a:r>
              <a:rPr lang="en-US" dirty="0" smtClean="0"/>
              <a:t>Plate name</a:t>
            </a:r>
          </a:p>
          <a:p>
            <a:pPr>
              <a:buFontTx/>
              <a:buChar char="-"/>
            </a:pPr>
            <a:r>
              <a:rPr lang="en-US" dirty="0" smtClean="0"/>
              <a:t>Plate movement</a:t>
            </a:r>
          </a:p>
          <a:p>
            <a:pPr>
              <a:buFontTx/>
              <a:buChar char="-"/>
            </a:pPr>
            <a:r>
              <a:rPr lang="en-US" dirty="0" smtClean="0"/>
              <a:t>Landform created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182" y="211746"/>
            <a:ext cx="1597434" cy="1597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5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1164" y="5003381"/>
            <a:ext cx="1393825" cy="159202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021507" y="4079681"/>
            <a:ext cx="2001133" cy="1366308"/>
          </a:xfrm>
          <a:prstGeom prst="wedgeEllipseCallout">
            <a:avLst>
              <a:gd name="adj1" fmla="val -43055"/>
              <a:gd name="adj2" fmla="val 61092"/>
            </a:avLst>
          </a:prstGeom>
          <a:solidFill>
            <a:schemeClr val="bg2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Mrs</a:t>
            </a:r>
            <a:r>
              <a:rPr lang="en-US" dirty="0" smtClean="0"/>
              <a:t> Bennett</a:t>
            </a:r>
            <a:r>
              <a:rPr lang="en-US" dirty="0" smtClean="0"/>
              <a:t>’s </a:t>
            </a:r>
            <a:r>
              <a:rPr lang="en-US" dirty="0" smtClean="0"/>
              <a:t>for inspiration!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825" y="2166752"/>
            <a:ext cx="4064000" cy="406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7607" y="1973150"/>
            <a:ext cx="2095525" cy="20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Wingdings</vt:lpstr>
      <vt:lpstr>Arial</vt:lpstr>
      <vt:lpstr>Calibri</vt:lpstr>
      <vt:lpstr>Office Theme</vt:lpstr>
      <vt:lpstr>Homework- Oreo Style ♯OreoTectonics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Homework- Oreo Style ♯OreoTectonics</dc:title>
  <dc:creator>Anna Bennett</dc:creator>
  <cp:lastModifiedBy>Anna Bennett</cp:lastModifiedBy>
  <cp:revision>1</cp:revision>
  <dcterms:created xsi:type="dcterms:W3CDTF">2017-12-08T15:03:01Z</dcterms:created>
  <dcterms:modified xsi:type="dcterms:W3CDTF">2017-12-08T15:08:20Z</dcterms:modified>
</cp:coreProperties>
</file>