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4"/>
  </p:normalViewPr>
  <p:slideViewPr>
    <p:cSldViewPr>
      <p:cViewPr varScale="1">
        <p:scale>
          <a:sx n="84" d="100"/>
          <a:sy n="84" d="100"/>
        </p:scale>
        <p:origin x="3040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9713D1-3183-4F0E-A70A-85425F58BF01}" type="doc">
      <dgm:prSet loTypeId="urn:microsoft.com/office/officeart/2005/8/layout/radial1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DCCC6CB4-D9BB-40A8-AC37-8037A442101B}">
      <dgm:prSet phldrT="[Text]"/>
      <dgm:spPr/>
      <dgm:t>
        <a:bodyPr/>
        <a:lstStyle/>
        <a:p>
          <a:r>
            <a:rPr lang="en-GB" dirty="0"/>
            <a:t>Important events in the ‘fight for power’</a:t>
          </a:r>
        </a:p>
      </dgm:t>
    </dgm:pt>
    <dgm:pt modelId="{35F8C3A1-A022-43EE-AF32-23F13C089361}" type="parTrans" cxnId="{B03E0C18-827F-4CFE-883B-EAC645F9E8BA}">
      <dgm:prSet/>
      <dgm:spPr/>
      <dgm:t>
        <a:bodyPr/>
        <a:lstStyle/>
        <a:p>
          <a:endParaRPr lang="en-GB"/>
        </a:p>
      </dgm:t>
    </dgm:pt>
    <dgm:pt modelId="{4323B325-99D3-4A0E-B1ED-3687588A891E}" type="sibTrans" cxnId="{B03E0C18-827F-4CFE-883B-EAC645F9E8BA}">
      <dgm:prSet/>
      <dgm:spPr/>
      <dgm:t>
        <a:bodyPr/>
        <a:lstStyle/>
        <a:p>
          <a:endParaRPr lang="en-GB"/>
        </a:p>
      </dgm:t>
    </dgm:pt>
    <dgm:pt modelId="{B508D38F-3485-46FE-8571-69425B725FBC}">
      <dgm:prSet phldrT="[Text]"/>
      <dgm:spPr/>
      <dgm:t>
        <a:bodyPr/>
        <a:lstStyle/>
        <a:p>
          <a:pPr rtl="0"/>
          <a:r>
            <a:rPr lang="en-GB" dirty="0">
              <a:latin typeface="Calibri"/>
            </a:rPr>
            <a:t>Turning Point a.  1200s</a:t>
          </a:r>
          <a:endParaRPr lang="en-GB" dirty="0"/>
        </a:p>
        <a:p>
          <a:r>
            <a:rPr lang="en-GB" dirty="0"/>
            <a:t>Magna Carta </a:t>
          </a:r>
          <a:endParaRPr lang="en-GB" dirty="0">
            <a:latin typeface="Calibri"/>
          </a:endParaRPr>
        </a:p>
      </dgm:t>
    </dgm:pt>
    <dgm:pt modelId="{5ED54936-516F-453F-B7DA-E77CE51220F1}" type="parTrans" cxnId="{274407A7-EF2E-472A-8557-D86CD9D78496}">
      <dgm:prSet/>
      <dgm:spPr/>
      <dgm:t>
        <a:bodyPr/>
        <a:lstStyle/>
        <a:p>
          <a:endParaRPr lang="en-GB" dirty="0"/>
        </a:p>
      </dgm:t>
    </dgm:pt>
    <dgm:pt modelId="{F6D343FA-CD29-44EC-A9AB-1B9969B4D534}" type="sibTrans" cxnId="{274407A7-EF2E-472A-8557-D86CD9D78496}">
      <dgm:prSet/>
      <dgm:spPr/>
      <dgm:t>
        <a:bodyPr/>
        <a:lstStyle/>
        <a:p>
          <a:endParaRPr lang="en-GB"/>
        </a:p>
      </dgm:t>
    </dgm:pt>
    <dgm:pt modelId="{6A4048A1-B755-45B7-899A-86922031BF59}">
      <dgm:prSet phldrT="[Text]"/>
      <dgm:spPr/>
      <dgm:t>
        <a:bodyPr/>
        <a:lstStyle/>
        <a:p>
          <a:pPr rtl="0"/>
          <a:r>
            <a:rPr lang="en-GB" dirty="0">
              <a:latin typeface="Calibri"/>
            </a:rPr>
            <a:t>Turning Point c. 1600s</a:t>
          </a:r>
          <a:endParaRPr lang="en-GB" dirty="0"/>
        </a:p>
        <a:p>
          <a:r>
            <a:rPr lang="en-GB" dirty="0"/>
            <a:t>Charles I execution and the Glorious Revolution</a:t>
          </a:r>
        </a:p>
      </dgm:t>
    </dgm:pt>
    <dgm:pt modelId="{C9B0CEFA-A533-4B63-B5CD-B6DC5EFAA04A}" type="parTrans" cxnId="{21C8B6A3-91E8-409E-AEC3-FCE387E0FE47}">
      <dgm:prSet/>
      <dgm:spPr/>
      <dgm:t>
        <a:bodyPr/>
        <a:lstStyle/>
        <a:p>
          <a:endParaRPr lang="en-GB" dirty="0"/>
        </a:p>
      </dgm:t>
    </dgm:pt>
    <dgm:pt modelId="{3C836971-C875-4614-80CA-B661301DB373}" type="sibTrans" cxnId="{21C8B6A3-91E8-409E-AEC3-FCE387E0FE47}">
      <dgm:prSet/>
      <dgm:spPr/>
      <dgm:t>
        <a:bodyPr/>
        <a:lstStyle/>
        <a:p>
          <a:endParaRPr lang="en-GB"/>
        </a:p>
      </dgm:t>
    </dgm:pt>
    <dgm:pt modelId="{493B89AA-EE80-41E4-B888-1575AD5DA2CC}">
      <dgm:prSet phldrT="[Text]"/>
      <dgm:spPr/>
      <dgm:t>
        <a:bodyPr/>
        <a:lstStyle/>
        <a:p>
          <a:r>
            <a:rPr lang="en-GB" dirty="0"/>
            <a:t>Turning Point d. 1700s</a:t>
          </a:r>
        </a:p>
        <a:p>
          <a:r>
            <a:rPr lang="en-GB" dirty="0"/>
            <a:t>The Enlightenment</a:t>
          </a:r>
        </a:p>
      </dgm:t>
    </dgm:pt>
    <dgm:pt modelId="{43A4BD37-69C3-496F-8492-44B0F2ED814B}" type="parTrans" cxnId="{9C05FC17-C590-496D-9CBA-4B6C37919500}">
      <dgm:prSet/>
      <dgm:spPr/>
      <dgm:t>
        <a:bodyPr/>
        <a:lstStyle/>
        <a:p>
          <a:endParaRPr lang="en-GB" dirty="0"/>
        </a:p>
      </dgm:t>
    </dgm:pt>
    <dgm:pt modelId="{E381C319-314B-4EF2-97E9-90444AF32784}" type="sibTrans" cxnId="{9C05FC17-C590-496D-9CBA-4B6C37919500}">
      <dgm:prSet/>
      <dgm:spPr/>
      <dgm:t>
        <a:bodyPr/>
        <a:lstStyle/>
        <a:p>
          <a:endParaRPr lang="en-GB"/>
        </a:p>
      </dgm:t>
    </dgm:pt>
    <dgm:pt modelId="{968B4C25-E528-4326-B804-C42641E9749A}">
      <dgm:prSet/>
      <dgm:spPr/>
      <dgm:t>
        <a:bodyPr/>
        <a:lstStyle/>
        <a:p>
          <a:r>
            <a:rPr lang="en-GB" dirty="0"/>
            <a:t>Turning Point b. </a:t>
          </a:r>
        </a:p>
        <a:p>
          <a:r>
            <a:rPr lang="en-GB" dirty="0"/>
            <a:t>1500’s</a:t>
          </a:r>
        </a:p>
        <a:p>
          <a:r>
            <a:rPr lang="en-GB" dirty="0"/>
            <a:t>The Reformation</a:t>
          </a:r>
        </a:p>
      </dgm:t>
    </dgm:pt>
    <dgm:pt modelId="{9E7693F1-DEE2-4B1E-91FD-E93EFB303E75}" type="parTrans" cxnId="{E094A96B-CE22-4D41-B300-2402BC81CD05}">
      <dgm:prSet/>
      <dgm:spPr/>
      <dgm:t>
        <a:bodyPr/>
        <a:lstStyle/>
        <a:p>
          <a:endParaRPr lang="en-GB" dirty="0"/>
        </a:p>
      </dgm:t>
    </dgm:pt>
    <dgm:pt modelId="{FEC14B4E-B081-4B26-9D89-DEEC0E7D6CA4}" type="sibTrans" cxnId="{E094A96B-CE22-4D41-B300-2402BC81CD05}">
      <dgm:prSet/>
      <dgm:spPr/>
      <dgm:t>
        <a:bodyPr/>
        <a:lstStyle/>
        <a:p>
          <a:endParaRPr lang="en-GB"/>
        </a:p>
      </dgm:t>
    </dgm:pt>
    <dgm:pt modelId="{66F536E8-9263-42C1-A2F1-6441513E2747}">
      <dgm:prSet/>
      <dgm:spPr/>
      <dgm:t>
        <a:bodyPr/>
        <a:lstStyle/>
        <a:p>
          <a:r>
            <a:rPr lang="en-GB" dirty="0"/>
            <a:t>Turning Point e. 1900s </a:t>
          </a:r>
        </a:p>
        <a:p>
          <a:r>
            <a:rPr lang="en-GB" dirty="0"/>
            <a:t>Women win the Vote</a:t>
          </a:r>
        </a:p>
      </dgm:t>
    </dgm:pt>
    <dgm:pt modelId="{C3DDCC69-5FF9-422B-986F-5D807D4F137F}" type="parTrans" cxnId="{61CD5062-CDEA-4891-95D4-7109DAE022D3}">
      <dgm:prSet/>
      <dgm:spPr/>
      <dgm:t>
        <a:bodyPr/>
        <a:lstStyle/>
        <a:p>
          <a:endParaRPr lang="en-GB" dirty="0"/>
        </a:p>
      </dgm:t>
    </dgm:pt>
    <dgm:pt modelId="{A86F7715-28E2-4692-8A8E-5DA6EBAE33E9}" type="sibTrans" cxnId="{61CD5062-CDEA-4891-95D4-7109DAE022D3}">
      <dgm:prSet/>
      <dgm:spPr/>
      <dgm:t>
        <a:bodyPr/>
        <a:lstStyle/>
        <a:p>
          <a:endParaRPr lang="en-GB"/>
        </a:p>
      </dgm:t>
    </dgm:pt>
    <dgm:pt modelId="{66A73A2B-9B28-4AE3-991F-C05DC6EA5908}" type="pres">
      <dgm:prSet presAssocID="{639713D1-3183-4F0E-A70A-85425F58BF0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84D80C8-7B64-4EDD-9A5B-CC3DF5571AE0}" type="pres">
      <dgm:prSet presAssocID="{DCCC6CB4-D9BB-40A8-AC37-8037A442101B}" presName="centerShape" presStyleLbl="node0" presStyleIdx="0" presStyleCnt="1"/>
      <dgm:spPr/>
    </dgm:pt>
    <dgm:pt modelId="{AFCE684D-FD0F-46AC-83A0-FC3C7855B599}" type="pres">
      <dgm:prSet presAssocID="{5ED54936-516F-453F-B7DA-E77CE51220F1}" presName="Name9" presStyleLbl="parChTrans1D2" presStyleIdx="0" presStyleCnt="5"/>
      <dgm:spPr/>
    </dgm:pt>
    <dgm:pt modelId="{BFA42832-3CEA-44E6-96EB-ADAD29969376}" type="pres">
      <dgm:prSet presAssocID="{5ED54936-516F-453F-B7DA-E77CE51220F1}" presName="connTx" presStyleLbl="parChTrans1D2" presStyleIdx="0" presStyleCnt="5"/>
      <dgm:spPr/>
    </dgm:pt>
    <dgm:pt modelId="{DBC4AB91-18E3-455C-9E2D-C39DC3C182CD}" type="pres">
      <dgm:prSet presAssocID="{B508D38F-3485-46FE-8571-69425B725FBC}" presName="node" presStyleLbl="node1" presStyleIdx="0" presStyleCnt="5" custScaleX="90079" custScaleY="74947">
        <dgm:presLayoutVars>
          <dgm:bulletEnabled val="1"/>
        </dgm:presLayoutVars>
      </dgm:prSet>
      <dgm:spPr/>
    </dgm:pt>
    <dgm:pt modelId="{678273CB-57CF-41D6-A178-18687AD08386}" type="pres">
      <dgm:prSet presAssocID="{C9B0CEFA-A533-4B63-B5CD-B6DC5EFAA04A}" presName="Name9" presStyleLbl="parChTrans1D2" presStyleIdx="1" presStyleCnt="5"/>
      <dgm:spPr/>
    </dgm:pt>
    <dgm:pt modelId="{410D20D5-DEAF-4ABA-BE7E-8AFB56B316AD}" type="pres">
      <dgm:prSet presAssocID="{C9B0CEFA-A533-4B63-B5CD-B6DC5EFAA04A}" presName="connTx" presStyleLbl="parChTrans1D2" presStyleIdx="1" presStyleCnt="5"/>
      <dgm:spPr/>
    </dgm:pt>
    <dgm:pt modelId="{4C8658C8-3DA8-42AD-B806-EA950CE771A0}" type="pres">
      <dgm:prSet presAssocID="{6A4048A1-B755-45B7-899A-86922031BF59}" presName="node" presStyleLbl="node1" presStyleIdx="1" presStyleCnt="5" custScaleX="74143" custScaleY="75069" custRadScaleRad="123130" custRadScaleInc="164218">
        <dgm:presLayoutVars>
          <dgm:bulletEnabled val="1"/>
        </dgm:presLayoutVars>
      </dgm:prSet>
      <dgm:spPr/>
    </dgm:pt>
    <dgm:pt modelId="{2659AE65-F358-44F2-B6D5-5BE5F65B87D2}" type="pres">
      <dgm:prSet presAssocID="{9E7693F1-DEE2-4B1E-91FD-E93EFB303E75}" presName="Name9" presStyleLbl="parChTrans1D2" presStyleIdx="2" presStyleCnt="5"/>
      <dgm:spPr/>
    </dgm:pt>
    <dgm:pt modelId="{2A615294-EC80-4079-9E7C-FF9917044D9F}" type="pres">
      <dgm:prSet presAssocID="{9E7693F1-DEE2-4B1E-91FD-E93EFB303E75}" presName="connTx" presStyleLbl="parChTrans1D2" presStyleIdx="2" presStyleCnt="5"/>
      <dgm:spPr/>
    </dgm:pt>
    <dgm:pt modelId="{254D157C-86F0-475F-81C0-8E315BBB51B8}" type="pres">
      <dgm:prSet presAssocID="{968B4C25-E528-4326-B804-C42641E9749A}" presName="node" presStyleLbl="node1" presStyleIdx="2" presStyleCnt="5" custScaleX="85854" custScaleY="70634" custRadScaleRad="118716" custRadScaleInc="-210504">
        <dgm:presLayoutVars>
          <dgm:bulletEnabled val="1"/>
        </dgm:presLayoutVars>
      </dgm:prSet>
      <dgm:spPr/>
    </dgm:pt>
    <dgm:pt modelId="{7CAAB386-DFF8-4BDF-9D5D-91E1A0E60AD4}" type="pres">
      <dgm:prSet presAssocID="{43A4BD37-69C3-496F-8492-44B0F2ED814B}" presName="Name9" presStyleLbl="parChTrans1D2" presStyleIdx="3" presStyleCnt="5"/>
      <dgm:spPr/>
    </dgm:pt>
    <dgm:pt modelId="{8A37C0DF-97EA-4AD3-A839-A3AC3905E7C4}" type="pres">
      <dgm:prSet presAssocID="{43A4BD37-69C3-496F-8492-44B0F2ED814B}" presName="connTx" presStyleLbl="parChTrans1D2" presStyleIdx="3" presStyleCnt="5"/>
      <dgm:spPr/>
    </dgm:pt>
    <dgm:pt modelId="{F2E5B97C-AFE7-4632-9464-67E8F9342179}" type="pres">
      <dgm:prSet presAssocID="{493B89AA-EE80-41E4-B888-1575AD5DA2CC}" presName="node" presStyleLbl="node1" presStyleIdx="3" presStyleCnt="5" custScaleX="77978" custScaleY="75070" custRadScaleRad="119219" custRadScaleInc="31164">
        <dgm:presLayoutVars>
          <dgm:bulletEnabled val="1"/>
        </dgm:presLayoutVars>
      </dgm:prSet>
      <dgm:spPr/>
    </dgm:pt>
    <dgm:pt modelId="{094849EA-9B6B-4C6E-AD75-19FD16CE2E8E}" type="pres">
      <dgm:prSet presAssocID="{C3DDCC69-5FF9-422B-986F-5D807D4F137F}" presName="Name9" presStyleLbl="parChTrans1D2" presStyleIdx="4" presStyleCnt="5"/>
      <dgm:spPr/>
    </dgm:pt>
    <dgm:pt modelId="{BD001255-F6D2-40AE-A22F-62F2AB64DC6B}" type="pres">
      <dgm:prSet presAssocID="{C3DDCC69-5FF9-422B-986F-5D807D4F137F}" presName="connTx" presStyleLbl="parChTrans1D2" presStyleIdx="4" presStyleCnt="5"/>
      <dgm:spPr/>
    </dgm:pt>
    <dgm:pt modelId="{90C4F2E6-58E4-4CEE-92B6-AE6956D4485C}" type="pres">
      <dgm:prSet presAssocID="{66F536E8-9263-42C1-A2F1-6441513E2747}" presName="node" presStyleLbl="node1" presStyleIdx="4" presStyleCnt="5" custScaleX="85855" custScaleY="66247" custRadScaleRad="122595" custRadScaleInc="-1418">
        <dgm:presLayoutVars>
          <dgm:bulletEnabled val="1"/>
        </dgm:presLayoutVars>
      </dgm:prSet>
      <dgm:spPr/>
    </dgm:pt>
  </dgm:ptLst>
  <dgm:cxnLst>
    <dgm:cxn modelId="{44721008-4F7B-4966-93D5-9C30B1722652}" type="presOf" srcId="{B508D38F-3485-46FE-8571-69425B725FBC}" destId="{DBC4AB91-18E3-455C-9E2D-C39DC3C182CD}" srcOrd="0" destOrd="0" presId="urn:microsoft.com/office/officeart/2005/8/layout/radial1"/>
    <dgm:cxn modelId="{9C05FC17-C590-496D-9CBA-4B6C37919500}" srcId="{DCCC6CB4-D9BB-40A8-AC37-8037A442101B}" destId="{493B89AA-EE80-41E4-B888-1575AD5DA2CC}" srcOrd="3" destOrd="0" parTransId="{43A4BD37-69C3-496F-8492-44B0F2ED814B}" sibTransId="{E381C319-314B-4EF2-97E9-90444AF32784}"/>
    <dgm:cxn modelId="{B03E0C18-827F-4CFE-883B-EAC645F9E8BA}" srcId="{639713D1-3183-4F0E-A70A-85425F58BF01}" destId="{DCCC6CB4-D9BB-40A8-AC37-8037A442101B}" srcOrd="0" destOrd="0" parTransId="{35F8C3A1-A022-43EE-AF32-23F13C089361}" sibTransId="{4323B325-99D3-4A0E-B1ED-3687588A891E}"/>
    <dgm:cxn modelId="{339A691A-EAE0-4E50-8476-7BAB7ABA5921}" type="presOf" srcId="{DCCC6CB4-D9BB-40A8-AC37-8037A442101B}" destId="{684D80C8-7B64-4EDD-9A5B-CC3DF5571AE0}" srcOrd="0" destOrd="0" presId="urn:microsoft.com/office/officeart/2005/8/layout/radial1"/>
    <dgm:cxn modelId="{0568F11A-648D-45D6-B360-ED1914710DA7}" type="presOf" srcId="{C9B0CEFA-A533-4B63-B5CD-B6DC5EFAA04A}" destId="{678273CB-57CF-41D6-A178-18687AD08386}" srcOrd="0" destOrd="0" presId="urn:microsoft.com/office/officeart/2005/8/layout/radial1"/>
    <dgm:cxn modelId="{B07CB61E-A4A1-46A7-AD29-DB67D370CBE6}" type="presOf" srcId="{C3DDCC69-5FF9-422B-986F-5D807D4F137F}" destId="{BD001255-F6D2-40AE-A22F-62F2AB64DC6B}" srcOrd="1" destOrd="0" presId="urn:microsoft.com/office/officeart/2005/8/layout/radial1"/>
    <dgm:cxn modelId="{A056F22E-70E2-4094-A277-9068115F0D6B}" type="presOf" srcId="{6A4048A1-B755-45B7-899A-86922031BF59}" destId="{4C8658C8-3DA8-42AD-B806-EA950CE771A0}" srcOrd="0" destOrd="0" presId="urn:microsoft.com/office/officeart/2005/8/layout/radial1"/>
    <dgm:cxn modelId="{73C73746-E2E1-4D11-93EC-4397AD973077}" type="presOf" srcId="{9E7693F1-DEE2-4B1E-91FD-E93EFB303E75}" destId="{2659AE65-F358-44F2-B6D5-5BE5F65B87D2}" srcOrd="0" destOrd="0" presId="urn:microsoft.com/office/officeart/2005/8/layout/radial1"/>
    <dgm:cxn modelId="{52200A49-9E2C-4CC6-8512-CC7DFA355858}" type="presOf" srcId="{5ED54936-516F-453F-B7DA-E77CE51220F1}" destId="{BFA42832-3CEA-44E6-96EB-ADAD29969376}" srcOrd="1" destOrd="0" presId="urn:microsoft.com/office/officeart/2005/8/layout/radial1"/>
    <dgm:cxn modelId="{7733F34D-0538-46FB-9039-8494FB5C593A}" type="presOf" srcId="{C3DDCC69-5FF9-422B-986F-5D807D4F137F}" destId="{094849EA-9B6B-4C6E-AD75-19FD16CE2E8E}" srcOrd="0" destOrd="0" presId="urn:microsoft.com/office/officeart/2005/8/layout/radial1"/>
    <dgm:cxn modelId="{A04F6D52-3570-4831-99B2-BAEA7590E028}" type="presOf" srcId="{493B89AA-EE80-41E4-B888-1575AD5DA2CC}" destId="{F2E5B97C-AFE7-4632-9464-67E8F9342179}" srcOrd="0" destOrd="0" presId="urn:microsoft.com/office/officeart/2005/8/layout/radial1"/>
    <dgm:cxn modelId="{6CBB5E54-0A35-41C3-8692-C7E1ED91A49F}" type="presOf" srcId="{43A4BD37-69C3-496F-8492-44B0F2ED814B}" destId="{7CAAB386-DFF8-4BDF-9D5D-91E1A0E60AD4}" srcOrd="0" destOrd="0" presId="urn:microsoft.com/office/officeart/2005/8/layout/radial1"/>
    <dgm:cxn modelId="{61CD5062-CDEA-4891-95D4-7109DAE022D3}" srcId="{DCCC6CB4-D9BB-40A8-AC37-8037A442101B}" destId="{66F536E8-9263-42C1-A2F1-6441513E2747}" srcOrd="4" destOrd="0" parTransId="{C3DDCC69-5FF9-422B-986F-5D807D4F137F}" sibTransId="{A86F7715-28E2-4692-8A8E-5DA6EBAE33E9}"/>
    <dgm:cxn modelId="{E094A96B-CE22-4D41-B300-2402BC81CD05}" srcId="{DCCC6CB4-D9BB-40A8-AC37-8037A442101B}" destId="{968B4C25-E528-4326-B804-C42641E9749A}" srcOrd="2" destOrd="0" parTransId="{9E7693F1-DEE2-4B1E-91FD-E93EFB303E75}" sibTransId="{FEC14B4E-B081-4B26-9D89-DEEC0E7D6CA4}"/>
    <dgm:cxn modelId="{293BFF86-E788-4A8D-A1CA-D39FF2BF6E35}" type="presOf" srcId="{C9B0CEFA-A533-4B63-B5CD-B6DC5EFAA04A}" destId="{410D20D5-DEAF-4ABA-BE7E-8AFB56B316AD}" srcOrd="1" destOrd="0" presId="urn:microsoft.com/office/officeart/2005/8/layout/radial1"/>
    <dgm:cxn modelId="{1C3EFE88-0986-45FD-9A6B-88E7FC248A47}" type="presOf" srcId="{5ED54936-516F-453F-B7DA-E77CE51220F1}" destId="{AFCE684D-FD0F-46AC-83A0-FC3C7855B599}" srcOrd="0" destOrd="0" presId="urn:microsoft.com/office/officeart/2005/8/layout/radial1"/>
    <dgm:cxn modelId="{21C8B6A3-91E8-409E-AEC3-FCE387E0FE47}" srcId="{DCCC6CB4-D9BB-40A8-AC37-8037A442101B}" destId="{6A4048A1-B755-45B7-899A-86922031BF59}" srcOrd="1" destOrd="0" parTransId="{C9B0CEFA-A533-4B63-B5CD-B6DC5EFAA04A}" sibTransId="{3C836971-C875-4614-80CA-B661301DB373}"/>
    <dgm:cxn modelId="{274407A7-EF2E-472A-8557-D86CD9D78496}" srcId="{DCCC6CB4-D9BB-40A8-AC37-8037A442101B}" destId="{B508D38F-3485-46FE-8571-69425B725FBC}" srcOrd="0" destOrd="0" parTransId="{5ED54936-516F-453F-B7DA-E77CE51220F1}" sibTransId="{F6D343FA-CD29-44EC-A9AB-1B9969B4D534}"/>
    <dgm:cxn modelId="{1D2C21AD-9C1D-49E7-8199-EAEF83D36A1D}" type="presOf" srcId="{639713D1-3183-4F0E-A70A-85425F58BF01}" destId="{66A73A2B-9B28-4AE3-991F-C05DC6EA5908}" srcOrd="0" destOrd="0" presId="urn:microsoft.com/office/officeart/2005/8/layout/radial1"/>
    <dgm:cxn modelId="{280931B6-620D-4760-868D-4FADBB4F0E43}" type="presOf" srcId="{66F536E8-9263-42C1-A2F1-6441513E2747}" destId="{90C4F2E6-58E4-4CEE-92B6-AE6956D4485C}" srcOrd="0" destOrd="0" presId="urn:microsoft.com/office/officeart/2005/8/layout/radial1"/>
    <dgm:cxn modelId="{4B8924C1-1632-4A1F-B8CA-CDFFB3042C08}" type="presOf" srcId="{9E7693F1-DEE2-4B1E-91FD-E93EFB303E75}" destId="{2A615294-EC80-4079-9E7C-FF9917044D9F}" srcOrd="1" destOrd="0" presId="urn:microsoft.com/office/officeart/2005/8/layout/radial1"/>
    <dgm:cxn modelId="{AD6B0AC7-F0C8-47E1-A0DC-3DA2C51A7240}" type="presOf" srcId="{968B4C25-E528-4326-B804-C42641E9749A}" destId="{254D157C-86F0-475F-81C0-8E315BBB51B8}" srcOrd="0" destOrd="0" presId="urn:microsoft.com/office/officeart/2005/8/layout/radial1"/>
    <dgm:cxn modelId="{BDD31BD6-FD0E-439A-87BB-3B3EBB34D273}" type="presOf" srcId="{43A4BD37-69C3-496F-8492-44B0F2ED814B}" destId="{8A37C0DF-97EA-4AD3-A839-A3AC3905E7C4}" srcOrd="1" destOrd="0" presId="urn:microsoft.com/office/officeart/2005/8/layout/radial1"/>
    <dgm:cxn modelId="{10D77D14-59D3-4E2F-B9CF-3E0E986A562A}" type="presParOf" srcId="{66A73A2B-9B28-4AE3-991F-C05DC6EA5908}" destId="{684D80C8-7B64-4EDD-9A5B-CC3DF5571AE0}" srcOrd="0" destOrd="0" presId="urn:microsoft.com/office/officeart/2005/8/layout/radial1"/>
    <dgm:cxn modelId="{804345BB-C81D-4559-9B81-EA19DB6CBED7}" type="presParOf" srcId="{66A73A2B-9B28-4AE3-991F-C05DC6EA5908}" destId="{AFCE684D-FD0F-46AC-83A0-FC3C7855B599}" srcOrd="1" destOrd="0" presId="urn:microsoft.com/office/officeart/2005/8/layout/radial1"/>
    <dgm:cxn modelId="{93C9AB3E-9B45-4785-88D4-4DDBA42FD6ED}" type="presParOf" srcId="{AFCE684D-FD0F-46AC-83A0-FC3C7855B599}" destId="{BFA42832-3CEA-44E6-96EB-ADAD29969376}" srcOrd="0" destOrd="0" presId="urn:microsoft.com/office/officeart/2005/8/layout/radial1"/>
    <dgm:cxn modelId="{08FCE1CC-3369-4981-9DE6-B56561DDD249}" type="presParOf" srcId="{66A73A2B-9B28-4AE3-991F-C05DC6EA5908}" destId="{DBC4AB91-18E3-455C-9E2D-C39DC3C182CD}" srcOrd="2" destOrd="0" presId="urn:microsoft.com/office/officeart/2005/8/layout/radial1"/>
    <dgm:cxn modelId="{F162ABC2-B6FF-4F92-8EBB-3A59384261CA}" type="presParOf" srcId="{66A73A2B-9B28-4AE3-991F-C05DC6EA5908}" destId="{678273CB-57CF-41D6-A178-18687AD08386}" srcOrd="3" destOrd="0" presId="urn:microsoft.com/office/officeart/2005/8/layout/radial1"/>
    <dgm:cxn modelId="{6BA56F1E-C7BD-47BA-99EF-1E1B7B6A5AFE}" type="presParOf" srcId="{678273CB-57CF-41D6-A178-18687AD08386}" destId="{410D20D5-DEAF-4ABA-BE7E-8AFB56B316AD}" srcOrd="0" destOrd="0" presId="urn:microsoft.com/office/officeart/2005/8/layout/radial1"/>
    <dgm:cxn modelId="{A13BF3D5-9D23-4FE1-8301-60D3036B0100}" type="presParOf" srcId="{66A73A2B-9B28-4AE3-991F-C05DC6EA5908}" destId="{4C8658C8-3DA8-42AD-B806-EA950CE771A0}" srcOrd="4" destOrd="0" presId="urn:microsoft.com/office/officeart/2005/8/layout/radial1"/>
    <dgm:cxn modelId="{45B30965-7D40-4EA3-84CD-84F6DDE297FC}" type="presParOf" srcId="{66A73A2B-9B28-4AE3-991F-C05DC6EA5908}" destId="{2659AE65-F358-44F2-B6D5-5BE5F65B87D2}" srcOrd="5" destOrd="0" presId="urn:microsoft.com/office/officeart/2005/8/layout/radial1"/>
    <dgm:cxn modelId="{C929DDDA-BBA3-4988-B443-3346C86E30B5}" type="presParOf" srcId="{2659AE65-F358-44F2-B6D5-5BE5F65B87D2}" destId="{2A615294-EC80-4079-9E7C-FF9917044D9F}" srcOrd="0" destOrd="0" presId="urn:microsoft.com/office/officeart/2005/8/layout/radial1"/>
    <dgm:cxn modelId="{0359834F-3157-4002-954E-B045EE2202FE}" type="presParOf" srcId="{66A73A2B-9B28-4AE3-991F-C05DC6EA5908}" destId="{254D157C-86F0-475F-81C0-8E315BBB51B8}" srcOrd="6" destOrd="0" presId="urn:microsoft.com/office/officeart/2005/8/layout/radial1"/>
    <dgm:cxn modelId="{436E9DBA-445A-4F47-BC4E-F45D27BC10EC}" type="presParOf" srcId="{66A73A2B-9B28-4AE3-991F-C05DC6EA5908}" destId="{7CAAB386-DFF8-4BDF-9D5D-91E1A0E60AD4}" srcOrd="7" destOrd="0" presId="urn:microsoft.com/office/officeart/2005/8/layout/radial1"/>
    <dgm:cxn modelId="{84CBB1E9-FEDF-4862-8B53-3C7CB9D61A5F}" type="presParOf" srcId="{7CAAB386-DFF8-4BDF-9D5D-91E1A0E60AD4}" destId="{8A37C0DF-97EA-4AD3-A839-A3AC3905E7C4}" srcOrd="0" destOrd="0" presId="urn:microsoft.com/office/officeart/2005/8/layout/radial1"/>
    <dgm:cxn modelId="{7BC0C363-F743-4776-964D-BA180D40296E}" type="presParOf" srcId="{66A73A2B-9B28-4AE3-991F-C05DC6EA5908}" destId="{F2E5B97C-AFE7-4632-9464-67E8F9342179}" srcOrd="8" destOrd="0" presId="urn:microsoft.com/office/officeart/2005/8/layout/radial1"/>
    <dgm:cxn modelId="{A59EB40B-A5D7-4BA7-86CF-A925568CA84D}" type="presParOf" srcId="{66A73A2B-9B28-4AE3-991F-C05DC6EA5908}" destId="{094849EA-9B6B-4C6E-AD75-19FD16CE2E8E}" srcOrd="9" destOrd="0" presId="urn:microsoft.com/office/officeart/2005/8/layout/radial1"/>
    <dgm:cxn modelId="{82027AC3-6C15-41DD-9317-30B91339C44F}" type="presParOf" srcId="{094849EA-9B6B-4C6E-AD75-19FD16CE2E8E}" destId="{BD001255-F6D2-40AE-A22F-62F2AB64DC6B}" srcOrd="0" destOrd="0" presId="urn:microsoft.com/office/officeart/2005/8/layout/radial1"/>
    <dgm:cxn modelId="{1E218455-9EA6-42AA-B198-6DD9B7899EE4}" type="presParOf" srcId="{66A73A2B-9B28-4AE3-991F-C05DC6EA5908}" destId="{90C4F2E6-58E4-4CEE-92B6-AE6956D4485C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4D80C8-7B64-4EDD-9A5B-CC3DF5571AE0}">
      <dsp:nvSpPr>
        <dsp:cNvPr id="0" name=""/>
        <dsp:cNvSpPr/>
      </dsp:nvSpPr>
      <dsp:spPr>
        <a:xfrm>
          <a:off x="2473904" y="2239304"/>
          <a:ext cx="1704748" cy="170474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Important events in the ‘fight for power’</a:t>
          </a:r>
        </a:p>
      </dsp:txBody>
      <dsp:txXfrm>
        <a:off x="2723559" y="2488959"/>
        <a:ext cx="1205438" cy="1205438"/>
      </dsp:txXfrm>
    </dsp:sp>
    <dsp:sp modelId="{AFCE684D-FD0F-46AC-83A0-FC3C7855B599}">
      <dsp:nvSpPr>
        <dsp:cNvPr id="0" name=""/>
        <dsp:cNvSpPr/>
      </dsp:nvSpPr>
      <dsp:spPr>
        <a:xfrm rot="16200000">
          <a:off x="2962449" y="1852060"/>
          <a:ext cx="727658" cy="46828"/>
        </a:xfrm>
        <a:custGeom>
          <a:avLst/>
          <a:gdLst/>
          <a:ahLst/>
          <a:cxnLst/>
          <a:rect l="0" t="0" r="0" b="0"/>
          <a:pathLst>
            <a:path>
              <a:moveTo>
                <a:pt x="0" y="23414"/>
              </a:moveTo>
              <a:lnTo>
                <a:pt x="727658" y="2341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3308087" y="1857283"/>
        <a:ext cx="36382" cy="36382"/>
      </dsp:txXfrm>
    </dsp:sp>
    <dsp:sp modelId="{DBC4AB91-18E3-455C-9E2D-C39DC3C182CD}">
      <dsp:nvSpPr>
        <dsp:cNvPr id="0" name=""/>
        <dsp:cNvSpPr/>
      </dsp:nvSpPr>
      <dsp:spPr>
        <a:xfrm>
          <a:off x="2558468" y="233987"/>
          <a:ext cx="1535620" cy="127765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Calibri"/>
            </a:rPr>
            <a:t>Turning Point a.  1200s</a:t>
          </a:r>
          <a:endParaRPr lang="en-GB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Magna Carta </a:t>
          </a:r>
          <a:endParaRPr lang="en-GB" sz="900" kern="1200" dirty="0">
            <a:latin typeface="Calibri"/>
          </a:endParaRPr>
        </a:p>
      </dsp:txBody>
      <dsp:txXfrm>
        <a:off x="2783354" y="421096"/>
        <a:ext cx="1085848" cy="903439"/>
      </dsp:txXfrm>
    </dsp:sp>
    <dsp:sp modelId="{678273CB-57CF-41D6-A178-18687AD08386}">
      <dsp:nvSpPr>
        <dsp:cNvPr id="0" name=""/>
        <dsp:cNvSpPr/>
      </dsp:nvSpPr>
      <dsp:spPr>
        <a:xfrm rot="2467109">
          <a:off x="3814956" y="4037956"/>
          <a:ext cx="1244357" cy="46828"/>
        </a:xfrm>
        <a:custGeom>
          <a:avLst/>
          <a:gdLst/>
          <a:ahLst/>
          <a:cxnLst/>
          <a:rect l="0" t="0" r="0" b="0"/>
          <a:pathLst>
            <a:path>
              <a:moveTo>
                <a:pt x="0" y="23414"/>
              </a:moveTo>
              <a:lnTo>
                <a:pt x="1244357" y="2341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4406026" y="4030262"/>
        <a:ext cx="62217" cy="62217"/>
      </dsp:txXfrm>
    </dsp:sp>
    <dsp:sp modelId="{4C8658C8-3DA8-42AD-B806-EA950CE771A0}">
      <dsp:nvSpPr>
        <dsp:cNvPr id="0" name=""/>
        <dsp:cNvSpPr/>
      </dsp:nvSpPr>
      <dsp:spPr>
        <a:xfrm>
          <a:off x="4752522" y="4248478"/>
          <a:ext cx="1263951" cy="1279737"/>
        </a:xfrm>
        <a:prstGeom prst="ellipse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tint val="50000"/>
                <a:satMod val="300000"/>
              </a:schemeClr>
            </a:gs>
            <a:gs pos="35000">
              <a:schemeClr val="accent5">
                <a:hueOff val="-2483469"/>
                <a:satOff val="9953"/>
                <a:lumOff val="2157"/>
                <a:alphaOff val="0"/>
                <a:tint val="37000"/>
                <a:satMod val="30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Calibri"/>
            </a:rPr>
            <a:t>Turning Point c. 1600s</a:t>
          </a:r>
          <a:endParaRPr lang="en-GB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Charles I execution and the Glorious Revolution</a:t>
          </a:r>
        </a:p>
      </dsp:txBody>
      <dsp:txXfrm>
        <a:off x="4937623" y="4435891"/>
        <a:ext cx="893749" cy="904911"/>
      </dsp:txXfrm>
    </dsp:sp>
    <dsp:sp modelId="{2659AE65-F358-44F2-B6D5-5BE5F65B87D2}">
      <dsp:nvSpPr>
        <dsp:cNvPr id="0" name=""/>
        <dsp:cNvSpPr/>
      </dsp:nvSpPr>
      <dsp:spPr>
        <a:xfrm rot="20293114">
          <a:off x="4079499" y="2552917"/>
          <a:ext cx="1072899" cy="46828"/>
        </a:xfrm>
        <a:custGeom>
          <a:avLst/>
          <a:gdLst/>
          <a:ahLst/>
          <a:cxnLst/>
          <a:rect l="0" t="0" r="0" b="0"/>
          <a:pathLst>
            <a:path>
              <a:moveTo>
                <a:pt x="0" y="23414"/>
              </a:moveTo>
              <a:lnTo>
                <a:pt x="1072899" y="2341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4589126" y="2549509"/>
        <a:ext cx="53644" cy="53644"/>
      </dsp:txXfrm>
    </dsp:sp>
    <dsp:sp modelId="{254D157C-86F0-475F-81C0-8E315BBB51B8}">
      <dsp:nvSpPr>
        <dsp:cNvPr id="0" name=""/>
        <dsp:cNvSpPr/>
      </dsp:nvSpPr>
      <dsp:spPr>
        <a:xfrm>
          <a:off x="5040563" y="1512168"/>
          <a:ext cx="1463594" cy="1204131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Turning Point b.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1500’s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The Reformation</a:t>
          </a:r>
        </a:p>
      </dsp:txBody>
      <dsp:txXfrm>
        <a:off x="5254901" y="1688509"/>
        <a:ext cx="1034918" cy="851449"/>
      </dsp:txXfrm>
    </dsp:sp>
    <dsp:sp modelId="{7CAAB386-DFF8-4BDF-9D5D-91E1A0E60AD4}">
      <dsp:nvSpPr>
        <dsp:cNvPr id="0" name=""/>
        <dsp:cNvSpPr/>
      </dsp:nvSpPr>
      <dsp:spPr>
        <a:xfrm rot="8233142">
          <a:off x="1712273" y="4034354"/>
          <a:ext cx="1140052" cy="46828"/>
        </a:xfrm>
        <a:custGeom>
          <a:avLst/>
          <a:gdLst/>
          <a:ahLst/>
          <a:cxnLst/>
          <a:rect l="0" t="0" r="0" b="0"/>
          <a:pathLst>
            <a:path>
              <a:moveTo>
                <a:pt x="0" y="23414"/>
              </a:moveTo>
              <a:lnTo>
                <a:pt x="1140052" y="2341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 rot="10800000">
        <a:off x="2253798" y="4029267"/>
        <a:ext cx="57002" cy="57002"/>
      </dsp:txXfrm>
    </dsp:sp>
    <dsp:sp modelId="{F2E5B97C-AFE7-4632-9464-67E8F9342179}">
      <dsp:nvSpPr>
        <dsp:cNvPr id="0" name=""/>
        <dsp:cNvSpPr/>
      </dsp:nvSpPr>
      <dsp:spPr>
        <a:xfrm>
          <a:off x="720078" y="4248485"/>
          <a:ext cx="1329328" cy="1279754"/>
        </a:xfrm>
        <a:prstGeom prst="ellipse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tint val="50000"/>
                <a:satMod val="300000"/>
              </a:schemeClr>
            </a:gs>
            <a:gs pos="35000">
              <a:schemeClr val="accent5">
                <a:hueOff val="-7450407"/>
                <a:satOff val="29858"/>
                <a:lumOff val="6471"/>
                <a:alphaOff val="0"/>
                <a:tint val="37000"/>
                <a:satMod val="30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Turning Point d. 1700s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The Enlightenment</a:t>
          </a:r>
        </a:p>
      </dsp:txBody>
      <dsp:txXfrm>
        <a:off x="914754" y="4435901"/>
        <a:ext cx="939976" cy="904922"/>
      </dsp:txXfrm>
    </dsp:sp>
    <dsp:sp modelId="{094849EA-9B6B-4C6E-AD75-19FD16CE2E8E}">
      <dsp:nvSpPr>
        <dsp:cNvPr id="0" name=""/>
        <dsp:cNvSpPr/>
      </dsp:nvSpPr>
      <dsp:spPr>
        <a:xfrm rot="11849371">
          <a:off x="1382554" y="2638165"/>
          <a:ext cx="1157508" cy="46828"/>
        </a:xfrm>
        <a:custGeom>
          <a:avLst/>
          <a:gdLst/>
          <a:ahLst/>
          <a:cxnLst/>
          <a:rect l="0" t="0" r="0" b="0"/>
          <a:pathLst>
            <a:path>
              <a:moveTo>
                <a:pt x="0" y="23414"/>
              </a:moveTo>
              <a:lnTo>
                <a:pt x="1157508" y="2341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 rot="10800000">
        <a:off x="1932371" y="2632641"/>
        <a:ext cx="57875" cy="57875"/>
      </dsp:txXfrm>
    </dsp:sp>
    <dsp:sp modelId="{90C4F2E6-58E4-4CEE-92B6-AE6956D4485C}">
      <dsp:nvSpPr>
        <dsp:cNvPr id="0" name=""/>
        <dsp:cNvSpPr/>
      </dsp:nvSpPr>
      <dsp:spPr>
        <a:xfrm>
          <a:off x="9" y="1709496"/>
          <a:ext cx="1463611" cy="1129344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Turning Point e. 1900s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Women win the Vote</a:t>
          </a:r>
        </a:p>
      </dsp:txBody>
      <dsp:txXfrm>
        <a:off x="214350" y="1874885"/>
        <a:ext cx="1034929" cy="7985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C7D0-811E-4180-8AEE-6B3BDD93E9C5}" type="datetimeFigureOut">
              <a:rPr lang="en-GB" smtClean="0"/>
              <a:pPr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CB1E-D0BC-45C1-BB5B-227A6F7BA0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C7D0-811E-4180-8AEE-6B3BDD93E9C5}" type="datetimeFigureOut">
              <a:rPr lang="en-GB" smtClean="0"/>
              <a:pPr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CB1E-D0BC-45C1-BB5B-227A6F7BA0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C7D0-811E-4180-8AEE-6B3BDD93E9C5}" type="datetimeFigureOut">
              <a:rPr lang="en-GB" smtClean="0"/>
              <a:pPr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CB1E-D0BC-45C1-BB5B-227A6F7BA0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C7D0-811E-4180-8AEE-6B3BDD93E9C5}" type="datetimeFigureOut">
              <a:rPr lang="en-GB" smtClean="0"/>
              <a:pPr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CB1E-D0BC-45C1-BB5B-227A6F7BA0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C7D0-811E-4180-8AEE-6B3BDD93E9C5}" type="datetimeFigureOut">
              <a:rPr lang="en-GB" smtClean="0"/>
              <a:pPr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CB1E-D0BC-45C1-BB5B-227A6F7BA0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C7D0-811E-4180-8AEE-6B3BDD93E9C5}" type="datetimeFigureOut">
              <a:rPr lang="en-GB" smtClean="0"/>
              <a:pPr/>
              <a:t>04/12/2019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CB1E-D0BC-45C1-BB5B-227A6F7BA0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C7D0-811E-4180-8AEE-6B3BDD93E9C5}" type="datetimeFigureOut">
              <a:rPr lang="en-GB" smtClean="0"/>
              <a:pPr/>
              <a:t>04/12/2019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CB1E-D0BC-45C1-BB5B-227A6F7BA0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C7D0-811E-4180-8AEE-6B3BDD93E9C5}" type="datetimeFigureOut">
              <a:rPr lang="en-GB" smtClean="0"/>
              <a:pPr/>
              <a:t>04/12/2019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CB1E-D0BC-45C1-BB5B-227A6F7BA0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C7D0-811E-4180-8AEE-6B3BDD93E9C5}" type="datetimeFigureOut">
              <a:rPr lang="en-GB" smtClean="0"/>
              <a:pPr/>
              <a:t>04/12/2019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CB1E-D0BC-45C1-BB5B-227A6F7BA0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C7D0-811E-4180-8AEE-6B3BDD93E9C5}" type="datetimeFigureOut">
              <a:rPr lang="en-GB" smtClean="0"/>
              <a:pPr/>
              <a:t>04/12/2019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CB1E-D0BC-45C1-BB5B-227A6F7BA0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C7D0-811E-4180-8AEE-6B3BDD93E9C5}" type="datetimeFigureOut">
              <a:rPr lang="en-GB" smtClean="0"/>
              <a:pPr/>
              <a:t>04/12/2019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CB1E-D0BC-45C1-BB5B-227A6F7BA0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AC7D0-811E-4180-8AEE-6B3BDD93E9C5}" type="datetimeFigureOut">
              <a:rPr lang="en-GB" smtClean="0"/>
              <a:pPr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BCB1E-D0BC-45C1-BB5B-227A6F7BA0B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42900" y="251520"/>
            <a:ext cx="6172200" cy="6774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/>
              <a:t>End of year A</a:t>
            </a:r>
            <a:r>
              <a:rPr kumimoji="0" lang="en-GB" sz="24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ssessment: Planning support:</a:t>
            </a:r>
            <a:endParaRPr lang="en-US"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2658" y="1043608"/>
            <a:ext cx="6192688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ea typeface="+mn-lt"/>
                <a:cs typeface="+mn-lt"/>
              </a:rPr>
              <a:t>What were the key turning points in the story of power?</a:t>
            </a:r>
          </a:p>
          <a:p>
            <a:pPr algn="ctr"/>
            <a:endParaRPr lang="en-GB" sz="1600" dirty="0">
              <a:cs typeface="Calibri"/>
            </a:endParaRPr>
          </a:p>
          <a:p>
            <a:pPr algn="ctr"/>
            <a:r>
              <a:rPr lang="en-GB" sz="1600" dirty="0"/>
              <a:t>This means what are the </a:t>
            </a:r>
            <a:r>
              <a:rPr lang="en-GB" sz="1600" b="1" dirty="0"/>
              <a:t>most important events </a:t>
            </a:r>
            <a:r>
              <a:rPr lang="en-GB" sz="1600" dirty="0"/>
              <a:t>which happened to develop democracy?</a:t>
            </a:r>
            <a:endParaRPr lang="en-GB" sz="1600" dirty="0">
              <a:cs typeface="Calibri"/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802890198"/>
              </p:ext>
            </p:extLst>
          </p:nvPr>
        </p:nvGraphicFramePr>
        <p:xfrm>
          <a:off x="188640" y="2699792"/>
          <a:ext cx="655272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ctangle 11"/>
          <p:cNvSpPr/>
          <p:nvPr/>
        </p:nvSpPr>
        <p:spPr>
          <a:xfrm>
            <a:off x="346510" y="8593506"/>
            <a:ext cx="6106826" cy="4429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b="1" dirty="0"/>
              <a:t>TASK: Annotate the spider diagram: why were these important events? </a:t>
            </a:r>
          </a:p>
          <a:p>
            <a:endParaRPr lang="en-GB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98</Words>
  <Application>Microsoft Macintosh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Sheffield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keaton</dc:creator>
  <cp:lastModifiedBy>Helen Morgan</cp:lastModifiedBy>
  <cp:revision>43</cp:revision>
  <dcterms:created xsi:type="dcterms:W3CDTF">2013-02-06T21:36:50Z</dcterms:created>
  <dcterms:modified xsi:type="dcterms:W3CDTF">2019-12-04T22:20:29Z</dcterms:modified>
</cp:coreProperties>
</file>