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2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8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2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3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1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16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64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6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0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67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57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8F4D-7797-43F0-BC16-058AC2501AD4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FF664-D7BC-44BD-8080-57FB85C54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73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4829" y="544725"/>
            <a:ext cx="10515600" cy="1065738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+mn-lt"/>
              </a:rPr>
              <a:t>PEEL your paragraphs</a:t>
            </a:r>
            <a:endParaRPr lang="en-GB" sz="4000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7756" y="2003584"/>
            <a:ext cx="2253673" cy="40362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795612" y="1850797"/>
            <a:ext cx="1717963" cy="378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POINT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610" y="2382274"/>
            <a:ext cx="1717963" cy="748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Historians have argued that…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795610" y="4174130"/>
            <a:ext cx="1717963" cy="748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Another point to consider is…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795610" y="3278202"/>
            <a:ext cx="1717963" cy="748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It is evident that…</a:t>
            </a:r>
            <a:endParaRPr lang="en-GB" sz="1600" dirty="0"/>
          </a:p>
        </p:txBody>
      </p:sp>
      <p:sp>
        <p:nvSpPr>
          <p:cNvPr id="12" name="Rectangle 11"/>
          <p:cNvSpPr/>
          <p:nvPr/>
        </p:nvSpPr>
        <p:spPr>
          <a:xfrm>
            <a:off x="795610" y="5070058"/>
            <a:ext cx="1717963" cy="7481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Moreover, …</a:t>
            </a:r>
          </a:p>
          <a:p>
            <a:pPr algn="ctr"/>
            <a:r>
              <a:rPr lang="en-GB" sz="1600" dirty="0" smtClean="0"/>
              <a:t>Furthermore, …</a:t>
            </a:r>
            <a:endParaRPr lang="en-GB" sz="1600" dirty="0"/>
          </a:p>
        </p:txBody>
      </p:sp>
      <p:sp>
        <p:nvSpPr>
          <p:cNvPr id="13" name="Rectangle 12"/>
          <p:cNvSpPr/>
          <p:nvPr/>
        </p:nvSpPr>
        <p:spPr>
          <a:xfrm>
            <a:off x="3022577" y="2008202"/>
            <a:ext cx="2253673" cy="4036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3290433" y="1855415"/>
            <a:ext cx="1717963" cy="3786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EVIDENCE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90431" y="2386892"/>
            <a:ext cx="1717963" cy="748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For example, …</a:t>
            </a:r>
            <a:endParaRPr lang="en-GB" sz="1600" dirty="0"/>
          </a:p>
        </p:txBody>
      </p:sp>
      <p:sp>
        <p:nvSpPr>
          <p:cNvPr id="16" name="Rectangle 15"/>
          <p:cNvSpPr/>
          <p:nvPr/>
        </p:nvSpPr>
        <p:spPr>
          <a:xfrm>
            <a:off x="3290431" y="4178748"/>
            <a:ext cx="1717963" cy="748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This is illustrated…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3290431" y="3282820"/>
            <a:ext cx="1717963" cy="748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This is demonstrated…</a:t>
            </a:r>
            <a:endParaRPr lang="en-GB" sz="1600" dirty="0"/>
          </a:p>
        </p:txBody>
      </p:sp>
      <p:sp>
        <p:nvSpPr>
          <p:cNvPr id="18" name="Rectangle 17"/>
          <p:cNvSpPr/>
          <p:nvPr/>
        </p:nvSpPr>
        <p:spPr>
          <a:xfrm>
            <a:off x="3290431" y="5074676"/>
            <a:ext cx="1717963" cy="748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X states that…</a:t>
            </a:r>
            <a:endParaRPr lang="en-GB" sz="1600" dirty="0"/>
          </a:p>
        </p:txBody>
      </p:sp>
      <p:sp>
        <p:nvSpPr>
          <p:cNvPr id="19" name="Rectangle 18"/>
          <p:cNvSpPr/>
          <p:nvPr/>
        </p:nvSpPr>
        <p:spPr>
          <a:xfrm>
            <a:off x="5505154" y="2003584"/>
            <a:ext cx="2253673" cy="40362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5773010" y="1850797"/>
            <a:ext cx="1717963" cy="37869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EXPLAIN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73008" y="2382274"/>
            <a:ext cx="1717963" cy="7481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This suggests that…</a:t>
            </a:r>
            <a:endParaRPr lang="en-GB" sz="1600" dirty="0"/>
          </a:p>
        </p:txBody>
      </p:sp>
      <p:sp>
        <p:nvSpPr>
          <p:cNvPr id="22" name="Rectangle 21"/>
          <p:cNvSpPr/>
          <p:nvPr/>
        </p:nvSpPr>
        <p:spPr>
          <a:xfrm>
            <a:off x="5773008" y="4174130"/>
            <a:ext cx="1717963" cy="7481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As a result of this, it is clear…</a:t>
            </a:r>
            <a:endParaRPr lang="en-GB" sz="1600" dirty="0"/>
          </a:p>
        </p:txBody>
      </p:sp>
      <p:sp>
        <p:nvSpPr>
          <p:cNvPr id="23" name="Rectangle 22"/>
          <p:cNvSpPr/>
          <p:nvPr/>
        </p:nvSpPr>
        <p:spPr>
          <a:xfrm>
            <a:off x="5773008" y="3278202"/>
            <a:ext cx="1717963" cy="7481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It can therefore be argued that…</a:t>
            </a:r>
            <a:endParaRPr lang="en-GB" sz="1600" dirty="0"/>
          </a:p>
        </p:txBody>
      </p:sp>
      <p:sp>
        <p:nvSpPr>
          <p:cNvPr id="24" name="Rectangle 23"/>
          <p:cNvSpPr/>
          <p:nvPr/>
        </p:nvSpPr>
        <p:spPr>
          <a:xfrm>
            <a:off x="5773008" y="5070058"/>
            <a:ext cx="1717963" cy="7481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This means…</a:t>
            </a:r>
            <a:endParaRPr lang="en-GB" sz="1600" dirty="0"/>
          </a:p>
        </p:txBody>
      </p:sp>
      <p:sp>
        <p:nvSpPr>
          <p:cNvPr id="25" name="Rectangle 24"/>
          <p:cNvSpPr/>
          <p:nvPr/>
        </p:nvSpPr>
        <p:spPr>
          <a:xfrm>
            <a:off x="7999975" y="2008202"/>
            <a:ext cx="2253673" cy="403629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8267831" y="1855415"/>
            <a:ext cx="1717963" cy="3786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LINK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67829" y="2386892"/>
            <a:ext cx="1717963" cy="7481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We can therefore see that…</a:t>
            </a:r>
            <a:endParaRPr lang="en-GB" sz="1600" dirty="0"/>
          </a:p>
        </p:txBody>
      </p:sp>
      <p:sp>
        <p:nvSpPr>
          <p:cNvPr id="28" name="Rectangle 27"/>
          <p:cNvSpPr/>
          <p:nvPr/>
        </p:nvSpPr>
        <p:spPr>
          <a:xfrm>
            <a:off x="8267829" y="4178748"/>
            <a:ext cx="1717963" cy="7481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The significance of this is…</a:t>
            </a:r>
            <a:endParaRPr lang="en-GB" sz="1600" dirty="0"/>
          </a:p>
        </p:txBody>
      </p:sp>
      <p:sp>
        <p:nvSpPr>
          <p:cNvPr id="29" name="Rectangle 28"/>
          <p:cNvSpPr/>
          <p:nvPr/>
        </p:nvSpPr>
        <p:spPr>
          <a:xfrm>
            <a:off x="8267829" y="3282820"/>
            <a:ext cx="1717963" cy="7481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From this we can conclude…</a:t>
            </a:r>
            <a:endParaRPr lang="en-GB" sz="1600" dirty="0"/>
          </a:p>
        </p:txBody>
      </p:sp>
      <p:sp>
        <p:nvSpPr>
          <p:cNvPr id="30" name="Rectangle 29"/>
          <p:cNvSpPr/>
          <p:nvPr/>
        </p:nvSpPr>
        <p:spPr>
          <a:xfrm>
            <a:off x="8267829" y="5074676"/>
            <a:ext cx="1717963" cy="7481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This highlights…</a:t>
            </a:r>
            <a:endParaRPr lang="en-GB" sz="1600" dirty="0"/>
          </a:p>
        </p:txBody>
      </p:sp>
      <p:pic>
        <p:nvPicPr>
          <p:cNvPr id="1028" name="Picture 4" descr="Image result for banana p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0" b="89862" l="3692" r="98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8360">
            <a:off x="10847553" y="5280044"/>
            <a:ext cx="1221700" cy="122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banana p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0" b="89862" l="3692" r="98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8360" flipH="1">
            <a:off x="10379009" y="4211487"/>
            <a:ext cx="1312831" cy="12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banana p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0" b="89862" l="3692" r="98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0242">
            <a:off x="10895883" y="3177478"/>
            <a:ext cx="1221700" cy="122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banana p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0" b="89862" l="3692" r="98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7249" flipH="1">
            <a:off x="10271145" y="2072047"/>
            <a:ext cx="1312831" cy="12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banana p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0" b="89862" l="3692" r="98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0242">
            <a:off x="10976643" y="1125877"/>
            <a:ext cx="1221700" cy="122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banana pe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90" b="89862" l="3692" r="987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77536" y="243882"/>
            <a:ext cx="1312831" cy="12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itle 3"/>
          <p:cNvSpPr txBox="1">
            <a:spLocks/>
          </p:cNvSpPr>
          <p:nvPr/>
        </p:nvSpPr>
        <p:spPr>
          <a:xfrm>
            <a:off x="774829" y="1344058"/>
            <a:ext cx="7340600" cy="207626"/>
          </a:xfrm>
          <a:prstGeom prst="rect">
            <a:avLst/>
          </a:prstGeom>
          <a:ln w="57150">
            <a:noFill/>
          </a:ln>
        </p:spPr>
        <p:txBody>
          <a:bodyPr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2000" b="0" dirty="0" smtClean="0"/>
              <a:t>Use these sentence starters to help you write your PEEL paragraphs</a:t>
            </a:r>
            <a:endParaRPr lang="en-GB" sz="2000" b="0" dirty="0"/>
          </a:p>
        </p:txBody>
      </p:sp>
    </p:spTree>
    <p:extLst>
      <p:ext uri="{BB962C8B-B14F-4D97-AF65-F5344CB8AC3E}">
        <p14:creationId xmlns:p14="http://schemas.microsoft.com/office/powerpoint/2010/main" val="11030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PEEL your paragraphs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PEEL your paragraphs</dc:title>
  <dc:creator>Abbey Willoughby</dc:creator>
  <cp:lastModifiedBy>Abbey Willoughby</cp:lastModifiedBy>
  <cp:revision>1</cp:revision>
  <dcterms:created xsi:type="dcterms:W3CDTF">2019-01-24T19:35:52Z</dcterms:created>
  <dcterms:modified xsi:type="dcterms:W3CDTF">2019-01-24T19:37:08Z</dcterms:modified>
</cp:coreProperties>
</file>