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1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018"/>
  </p:normalViewPr>
  <p:slideViewPr>
    <p:cSldViewPr snapToGrid="0" snapToObjects="1">
      <p:cViewPr varScale="1">
        <p:scale>
          <a:sx n="118" d="100"/>
          <a:sy n="118" d="100"/>
        </p:scale>
        <p:origin x="1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375-19D4-644D-945E-4031A1F311F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52AD-E4D5-2041-9CB7-B4858BA7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2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375-19D4-644D-945E-4031A1F311F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52AD-E4D5-2041-9CB7-B4858BA7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8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375-19D4-644D-945E-4031A1F311F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52AD-E4D5-2041-9CB7-B4858BA7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375-19D4-644D-945E-4031A1F311F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52AD-E4D5-2041-9CB7-B4858BA7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9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375-19D4-644D-945E-4031A1F311F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52AD-E4D5-2041-9CB7-B4858BA7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1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375-19D4-644D-945E-4031A1F311F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52AD-E4D5-2041-9CB7-B4858BA7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3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375-19D4-644D-945E-4031A1F311F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52AD-E4D5-2041-9CB7-B4858BA7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7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375-19D4-644D-945E-4031A1F311F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52AD-E4D5-2041-9CB7-B4858BA7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375-19D4-644D-945E-4031A1F311F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52AD-E4D5-2041-9CB7-B4858BA7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4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375-19D4-644D-945E-4031A1F311F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52AD-E4D5-2041-9CB7-B4858BA7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1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375-19D4-644D-945E-4031A1F311F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52AD-E4D5-2041-9CB7-B4858BA7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7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375-19D4-644D-945E-4031A1F311F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D52AD-E4D5-2041-9CB7-B4858BA7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59" y="500467"/>
            <a:ext cx="4645952" cy="11315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Oreo Style ♯</a:t>
            </a:r>
            <a:r>
              <a:rPr lang="en-US" b="1" dirty="0" err="1"/>
              <a:t>OreoTectonics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8660" y="2351224"/>
            <a:ext cx="3640766" cy="2698019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Using the top of your Oreo, create models of each plate boundary</a:t>
            </a:r>
          </a:p>
          <a:p>
            <a:pPr marL="0" indent="0">
              <a:buNone/>
            </a:pPr>
            <a:r>
              <a:rPr lang="en-US" sz="2400" dirty="0"/>
              <a:t>Take a photo using </a:t>
            </a:r>
            <a:r>
              <a:rPr lang="en-US" sz="2400" dirty="0" err="1"/>
              <a:t>Skitch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Annotate the photos showing the following:</a:t>
            </a:r>
          </a:p>
          <a:p>
            <a:pPr>
              <a:buFontTx/>
              <a:buChar char="-"/>
            </a:pPr>
            <a:r>
              <a:rPr lang="en-US" sz="2400" dirty="0"/>
              <a:t>Plate name</a:t>
            </a:r>
          </a:p>
          <a:p>
            <a:pPr>
              <a:buFontTx/>
              <a:buChar char="-"/>
            </a:pPr>
            <a:r>
              <a:rPr lang="en-US" sz="2400" dirty="0"/>
              <a:t>Plate movement</a:t>
            </a:r>
          </a:p>
          <a:p>
            <a:pPr>
              <a:buFontTx/>
              <a:buChar char="-"/>
            </a:pPr>
            <a:r>
              <a:rPr lang="en-US" sz="2400" dirty="0"/>
              <a:t>Landform created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6689"/>
            <a:ext cx="20574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949" y="439171"/>
            <a:ext cx="1374713" cy="13747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14600"/>
            <a:ext cx="2971800" cy="2971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425" y="2792240"/>
            <a:ext cx="2194750" cy="216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26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Oreo Style ♯OreoTectonics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Oreo Style ♯OreoTectonics</dc:title>
  <dc:creator>Helen Morgan</dc:creator>
  <cp:lastModifiedBy>Helen Morgan</cp:lastModifiedBy>
  <cp:revision>1</cp:revision>
  <dcterms:created xsi:type="dcterms:W3CDTF">2021-11-03T01:42:23Z</dcterms:created>
  <dcterms:modified xsi:type="dcterms:W3CDTF">2021-11-03T01:43:02Z</dcterms:modified>
</cp:coreProperties>
</file>