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0" r:id="rId7"/>
    <p:sldId id="267" r:id="rId8"/>
    <p:sldId id="259" r:id="rId9"/>
    <p:sldId id="270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/>
    <p:restoredTop sz="94611"/>
  </p:normalViewPr>
  <p:slideViewPr>
    <p:cSldViewPr snapToGrid="0" snapToObjects="1">
      <p:cViewPr varScale="1">
        <p:scale>
          <a:sx n="85" d="100"/>
          <a:sy n="85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D81B-4579-2E4A-9F69-5145830162E0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2DED-2A19-F849-9FB0-A1051969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C475-38E2-4D80-A1FB-7406D82C5C3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8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C475-38E2-4D80-A1FB-7406D82C5C3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C475-38E2-4D80-A1FB-7406D82C5C3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0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8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8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73FD-3D5E-134B-9D13-EA341F119F9A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A4F9-0BBD-B34B-859D-0883C727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0BPWFnL_jY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15/oct/29/china-abandons-one-child-policy?CMP=share_btn_tw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m/news/av/world-asia-china-34671371/end-of-china-s-one-child-policy-explain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m/news/world-asia-china-346675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5520" y="1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country are we learning about?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12224" y="76470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It is located in Southeast Asia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5920" y="2636913"/>
            <a:ext cx="24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7.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They hosted the Olympics in 2008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8168" y="1412777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4.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It’s capital is over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7,000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miles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from BISH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9936" y="1412777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2.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 has over 18,000 km of coastline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07968" y="5301209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8. 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It has the worlds largest population.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0" y="5157193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5.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Paper, the compass and printing were all invented here.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82000" y="2492897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9. 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They celebrate their new year in February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03912" y="3717033"/>
            <a:ext cx="2926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B0F0"/>
                </a:solidFill>
                <a:latin typeface="Comic Sans MS" pitchFamily="66" charset="0"/>
              </a:rPr>
              <a:t>6. </a:t>
            </a:r>
            <a:r>
              <a:rPr lang="en-GB" sz="2000" dirty="0">
                <a:solidFill>
                  <a:srgbClr val="00B0F0"/>
                </a:solidFill>
                <a:latin typeface="Comic Sans MS" pitchFamily="66" charset="0"/>
              </a:rPr>
              <a:t>It has the Worlds fourth </a:t>
            </a:r>
          </a:p>
          <a:p>
            <a:pPr lvl="0"/>
            <a:r>
              <a:rPr lang="en-GB" sz="2000" dirty="0">
                <a:solidFill>
                  <a:srgbClr val="00B0F0"/>
                </a:solidFill>
                <a:latin typeface="Comic Sans MS" pitchFamily="66" charset="0"/>
              </a:rPr>
              <a:t>largest land mass in the world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82000" y="3789041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3. </a:t>
            </a:r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It’s coastline runs along  the Pacific Ocean </a:t>
            </a: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19536" y="620688"/>
            <a:ext cx="3168352" cy="6093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As each clue appears think about which country might be the topic of today’s lesson.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b="1" dirty="0">
                <a:latin typeface="Comic Sans MS" pitchFamily="66" charset="0"/>
              </a:rPr>
              <a:t>Once you’ve written down your guess you can’t change it!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The winner is the person who guessed the earliest</a:t>
            </a:r>
          </a:p>
        </p:txBody>
      </p:sp>
    </p:spTree>
    <p:extLst>
      <p:ext uri="{BB962C8B-B14F-4D97-AF65-F5344CB8AC3E}">
        <p14:creationId xmlns:p14="http://schemas.microsoft.com/office/powerpoint/2010/main" val="7666157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6" grpId="0" build="allAtOnce"/>
      <p:bldP spid="2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What </a:t>
            </a:r>
            <a:r>
              <a:rPr lang="en-GB" dirty="0" smtClean="0">
                <a:latin typeface="Comic Sans MS" pitchFamily="66" charset="0"/>
              </a:rPr>
              <a:t>do you think about China’s One Child Policy?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556793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Do you agree or disagree with this policy?</a:t>
            </a:r>
          </a:p>
          <a:p>
            <a:r>
              <a:rPr lang="en-GB" dirty="0" smtClean="0">
                <a:latin typeface="Comic Sans MS" pitchFamily="66" charset="0"/>
              </a:rPr>
              <a:t>Write your name and your reasons on your post-it note and stick it on the scale.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5301208"/>
            <a:ext cx="79928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0416" y="4077072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0376" y="4437112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3552" y="4437112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529" y="5589240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Completely Agree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4273" y="5589240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Completely Agree</a:t>
            </a:r>
          </a:p>
        </p:txBody>
      </p:sp>
      <p:pic>
        <p:nvPicPr>
          <p:cNvPr id="1034" name="Picture 10" descr="C:\Users\Rob\AppData\Local\Microsoft\Windows\Temporary Internet Files\Content.IE5\EFH172FO\Post-it-note-transpar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8" y="4437112"/>
            <a:ext cx="2113628" cy="220486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68009" y="472514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stina" pitchFamily="66" charset="0"/>
              </a:rPr>
              <a:t>Dave</a:t>
            </a:r>
          </a:p>
          <a:p>
            <a:endParaRPr lang="en-GB" dirty="0">
              <a:latin typeface="Pristina" pitchFamily="66" charset="0"/>
            </a:endParaRPr>
          </a:p>
          <a:p>
            <a:r>
              <a:rPr lang="en-GB" dirty="0">
                <a:latin typeface="Pristina" pitchFamily="66" charset="0"/>
              </a:rPr>
              <a:t>I’m not sure because....</a:t>
            </a:r>
          </a:p>
        </p:txBody>
      </p:sp>
    </p:spTree>
    <p:extLst>
      <p:ext uri="{BB962C8B-B14F-4D97-AF65-F5344CB8AC3E}">
        <p14:creationId xmlns:p14="http://schemas.microsoft.com/office/powerpoint/2010/main" val="11960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09" y="521481"/>
            <a:ext cx="634400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14" y="1847044"/>
            <a:ext cx="8719785" cy="42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" y="206687"/>
            <a:ext cx="639348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50" y="1963710"/>
            <a:ext cx="7912146" cy="48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worldmaps.net/asia/china/lo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720" y="0"/>
            <a:ext cx="1141901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55840" y="2564904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China!</a:t>
            </a:r>
            <a:endParaRPr lang="en-GB" sz="6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://upload.wikimedia.org/wikipedia/commons/d/d0/Flag_Map_of_USA_Ch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9" y="404665"/>
            <a:ext cx="3336305" cy="2090195"/>
          </a:xfrm>
          <a:prstGeom prst="rect">
            <a:avLst/>
          </a:prstGeom>
          <a:noFill/>
        </p:spPr>
      </p:pic>
      <p:pic>
        <p:nvPicPr>
          <p:cNvPr id="12292" name="Picture 4" descr="http://www.operationworld.org/files/ow/maps/lgmap/chna-MMAP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072" y="4097562"/>
            <a:ext cx="3923928" cy="2760438"/>
          </a:xfrm>
          <a:prstGeom prst="rect">
            <a:avLst/>
          </a:prstGeom>
          <a:noFill/>
        </p:spPr>
      </p:pic>
      <p:pic>
        <p:nvPicPr>
          <p:cNvPr id="12294" name="Picture 6" descr="http://www.ciee.org/teach/images/home/ch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930220"/>
            <a:ext cx="5220072" cy="2927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9297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1. </a:t>
            </a:r>
            <a:r>
              <a:rPr lang="en-GB" dirty="0" smtClean="0">
                <a:latin typeface="Comic Sans MS" pitchFamily="66" charset="0"/>
              </a:rPr>
              <a:t>Why are we looking at China?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5663952" y="1556789"/>
          <a:ext cx="4608512" cy="5040563"/>
        </p:xfrm>
        <a:graphic>
          <a:graphicData uri="http://schemas.openxmlformats.org/drawingml/2006/table">
            <a:tbl>
              <a:tblPr/>
              <a:tblGrid>
                <a:gridCol w="1747926"/>
                <a:gridCol w="2860586"/>
              </a:tblGrid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omic Sans MS"/>
                          <a:ea typeface="Calibri"/>
                          <a:cs typeface="Times New Roman"/>
                        </a:rPr>
                        <a:t>Year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omic Sans MS"/>
                          <a:ea typeface="Calibri"/>
                          <a:cs typeface="Times New Roman"/>
                        </a:rPr>
                        <a:t>Population (billions)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1960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0.667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1970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0.818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1980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0.981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1990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1.13 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2000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1.20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2010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1.30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2020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1.35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2030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1.38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2040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1.34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2050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1.27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919536" y="1340768"/>
            <a:ext cx="2664296" cy="55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Use the data from the table to complete the graph!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1. Why might China have such a large population?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2.Why do you think China are predicting the population will fall?</a:t>
            </a:r>
          </a:p>
          <a:p>
            <a:endParaRPr lang="en-GB" dirty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Learning Intentions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953344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To understand </a:t>
            </a:r>
            <a:r>
              <a:rPr lang="en-GB" dirty="0" smtClean="0">
                <a:latin typeface="Comic Sans MS" pitchFamily="66" charset="0"/>
              </a:rPr>
              <a:t>the issue of population in China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To explain </a:t>
            </a:r>
            <a:r>
              <a:rPr lang="en-GB" dirty="0" smtClean="0">
                <a:latin typeface="Comic Sans MS" pitchFamily="66" charset="0"/>
              </a:rPr>
              <a:t>the One Child Policy and its impact on China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To analyse </a:t>
            </a:r>
            <a:r>
              <a:rPr lang="en-GB" dirty="0" smtClean="0">
                <a:latin typeface="Comic Sans MS" pitchFamily="66" charset="0"/>
              </a:rPr>
              <a:t>and evaluate the policy and offer possible solutions.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Key Words:</a:t>
            </a:r>
          </a:p>
          <a:p>
            <a:r>
              <a:rPr lang="en-GB" dirty="0" smtClean="0">
                <a:latin typeface="Comic Sans MS" pitchFamily="66" charset="0"/>
              </a:rPr>
              <a:t>One Child Policy</a:t>
            </a:r>
          </a:p>
          <a:p>
            <a:r>
              <a:rPr lang="en-GB" dirty="0" smtClean="0">
                <a:latin typeface="Comic Sans MS" pitchFamily="66" charset="0"/>
              </a:rPr>
              <a:t>China</a:t>
            </a:r>
          </a:p>
          <a:p>
            <a:r>
              <a:rPr lang="en-GB" dirty="0" smtClean="0">
                <a:latin typeface="Comic Sans MS" pitchFamily="66" charset="0"/>
              </a:rPr>
              <a:t>Family</a:t>
            </a:r>
          </a:p>
          <a:p>
            <a:r>
              <a:rPr lang="en-GB" dirty="0" smtClean="0">
                <a:latin typeface="Comic Sans MS" pitchFamily="66" charset="0"/>
              </a:rPr>
              <a:t>Responsibility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27652" name="Picture 4" descr="http://wcdn1.dataknet.com/static/resources/icons/set34/d5b80b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3" y="3501008"/>
            <a:ext cx="3178213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6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The One Child P</a:t>
            </a:r>
            <a:r>
              <a:rPr lang="en-GB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olicy</a:t>
            </a:r>
            <a:endParaRPr lang="en-GB" sz="44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68208" y="0"/>
            <a:ext cx="2699792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Comprehension and memory task!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592" y="1179522"/>
            <a:ext cx="424847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Comic Sans MS" pitchFamily="66" charset="0"/>
              </a:rPr>
              <a:t>This is China’s famous population policy, introduced to limit their rapid growth in population. It was introduced in 1979. </a:t>
            </a:r>
          </a:p>
          <a:p>
            <a:endParaRPr lang="en-GB" sz="2300" dirty="0">
              <a:latin typeface="Comic Sans MS" pitchFamily="66" charset="0"/>
            </a:endParaRPr>
          </a:p>
          <a:p>
            <a:r>
              <a:rPr lang="en-GB" sz="2300" dirty="0">
                <a:latin typeface="Comic Sans MS" pitchFamily="66" charset="0"/>
              </a:rPr>
              <a:t>The majority of people in China can only have one child, or else they may face heavy fines or lose their jobs!</a:t>
            </a:r>
          </a:p>
          <a:p>
            <a:endParaRPr lang="en-GB" sz="2300" dirty="0">
              <a:latin typeface="Comic Sans MS" pitchFamily="66" charset="0"/>
            </a:endParaRPr>
          </a:p>
          <a:p>
            <a:r>
              <a:rPr lang="en-GB" sz="2300" dirty="0">
                <a:latin typeface="Comic Sans MS" pitchFamily="66" charset="0"/>
              </a:rPr>
              <a:t>However, last year 52.9% of parents were allowed to have a second child if their first was a girl. 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048328" y="177968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536160" y="1340768"/>
            <a:ext cx="2520280" cy="52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latin typeface="Comic Sans MS" pitchFamily="66" charset="0"/>
              </a:rPr>
              <a:t>Memory and Comprehension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When was the policy introduced?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Why was it introduced?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What are the two possible punishments for not following this law?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When might you be allowed to have 2 children?</a:t>
            </a:r>
          </a:p>
        </p:txBody>
      </p:sp>
    </p:spTree>
    <p:extLst>
      <p:ext uri="{BB962C8B-B14F-4D97-AF65-F5344CB8AC3E}">
        <p14:creationId xmlns:p14="http://schemas.microsoft.com/office/powerpoint/2010/main" val="9888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0" grpId="2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consequences </a:t>
            </a:r>
            <a:r>
              <a:rPr lang="en-US" dirty="0" smtClean="0"/>
              <a:t>of China’s one child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www.youtube.com/watch?v=D0BPWFnL_jY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Complete the card sort: </a:t>
            </a:r>
          </a:p>
          <a:p>
            <a:r>
              <a:rPr lang="en-US" dirty="0" smtClean="0"/>
              <a:t>How was the policy enforced?</a:t>
            </a:r>
          </a:p>
          <a:p>
            <a:r>
              <a:rPr lang="en-US" dirty="0" smtClean="0"/>
              <a:t>What were the benefits?</a:t>
            </a:r>
          </a:p>
          <a:p>
            <a:r>
              <a:rPr lang="en-US" dirty="0" smtClean="0"/>
              <a:t>What were the issues?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20" y="2788171"/>
            <a:ext cx="4442397" cy="31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3: </a:t>
            </a:r>
            <a:r>
              <a:rPr lang="en-GB" dirty="0" smtClean="0">
                <a:latin typeface="Comic Sans MS" pitchFamily="66" charset="0"/>
              </a:rPr>
              <a:t>The Real Impact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96752"/>
            <a:ext cx="8229600" cy="54006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mic Sans MS" pitchFamily="66" charset="0"/>
              </a:rPr>
              <a:t>Read the case studies and discuss the following questions with your partner:</a:t>
            </a:r>
          </a:p>
          <a:p>
            <a:pPr>
              <a:buNone/>
            </a:pPr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Case study 1: Wei, an only child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Case study 2: </a:t>
            </a:r>
            <a:r>
              <a:rPr lang="en-GB" sz="2400" dirty="0" err="1">
                <a:solidFill>
                  <a:srgbClr val="FF0000"/>
                </a:solidFill>
                <a:latin typeface="Comic Sans MS" pitchFamily="66" charset="0"/>
              </a:rPr>
              <a:t>Ju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, a farmer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Answer the following questions: </a:t>
            </a:r>
          </a:p>
          <a:p>
            <a:pPr lvl="0"/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Wei’s parents are keen for him to do well at school. Why is there so much pressure about this, in China?</a:t>
            </a:r>
          </a:p>
          <a:p>
            <a:pPr lvl="0"/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How do you think </a:t>
            </a:r>
            <a:r>
              <a:rPr lang="en-GB" sz="2400" dirty="0" err="1">
                <a:solidFill>
                  <a:srgbClr val="FF0000"/>
                </a:solidFill>
                <a:latin typeface="Comic Sans MS" pitchFamily="66" charset="0"/>
              </a:rPr>
              <a:t>Ju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felt when the village committee spoke to her about being pregnant again?</a:t>
            </a:r>
          </a:p>
          <a:p>
            <a:pPr lvl="0"/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How do you think </a:t>
            </a:r>
            <a:r>
              <a:rPr lang="en-GB" sz="2400" dirty="0" err="1">
                <a:solidFill>
                  <a:srgbClr val="FF0000"/>
                </a:solidFill>
                <a:latin typeface="Comic Sans MS" pitchFamily="66" charset="0"/>
              </a:rPr>
              <a:t>Ju’s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son feels as his parents future is in his hands? </a:t>
            </a:r>
          </a:p>
          <a:p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00" y="1643504"/>
            <a:ext cx="1538457" cy="235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17" y="1926130"/>
            <a:ext cx="2502053" cy="17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Why did they end the One Child Policy?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http://www.bbc.com/news/av/world-asia-china-34671371/end-of-china-s-one-child-policy-explained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://www.theguardian.com/world/2015/oct/29/china-abandons-one-child-policy?CMP=share_btn_tw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84" y="3672590"/>
            <a:ext cx="3778316" cy="28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your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www.bbc.com/news/world-asia-china-34667551</a:t>
            </a:r>
            <a:endParaRPr lang="en-US" dirty="0" smtClean="0"/>
          </a:p>
          <a:p>
            <a:r>
              <a:rPr lang="en-US" smtClean="0"/>
              <a:t>And page 21-22 of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563</Words>
  <Application>Microsoft Macintosh PowerPoint</Application>
  <PresentationFormat>Widescreen</PresentationFormat>
  <Paragraphs>110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Comic Sans MS</vt:lpstr>
      <vt:lpstr>Pristina</vt:lpstr>
      <vt:lpstr>Times New Roman</vt:lpstr>
      <vt:lpstr>Arial</vt:lpstr>
      <vt:lpstr>Office Theme</vt:lpstr>
      <vt:lpstr>PowerPoint Presentation</vt:lpstr>
      <vt:lpstr>PowerPoint Presentation</vt:lpstr>
      <vt:lpstr>1. Why are we looking at China?</vt:lpstr>
      <vt:lpstr>Learning Intentions</vt:lpstr>
      <vt:lpstr>PowerPoint Presentation</vt:lpstr>
      <vt:lpstr>The consequences of China’s one child policy </vt:lpstr>
      <vt:lpstr>3: The Real Impact</vt:lpstr>
      <vt:lpstr>Why did they end the One Child Policy? </vt:lpstr>
      <vt:lpstr>Add to your notes:</vt:lpstr>
      <vt:lpstr>What do you think about China’s One Child Policy?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: Why is Xiū Bό overweight?  </dc:title>
  <dc:creator>Anna Bennett</dc:creator>
  <cp:lastModifiedBy>Anna Bennett</cp:lastModifiedBy>
  <cp:revision>8</cp:revision>
  <dcterms:created xsi:type="dcterms:W3CDTF">2017-10-05T16:18:50Z</dcterms:created>
  <dcterms:modified xsi:type="dcterms:W3CDTF">2017-10-05T17:21:04Z</dcterms:modified>
</cp:coreProperties>
</file>