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59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303" autoAdjust="0"/>
  </p:normalViewPr>
  <p:slideViewPr>
    <p:cSldViewPr>
      <p:cViewPr varScale="1">
        <p:scale>
          <a:sx n="101" d="100"/>
          <a:sy n="101" d="100"/>
        </p:scale>
        <p:origin x="8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4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9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1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8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7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1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1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4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5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1527-DE31-4B9B-9F0E-CB850A5A6CF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D124-C810-4419-9273-80F26C8AE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4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eather.aol.com/2013/05/19/photos-tornadoes-wreak-havoc-in-oklahoma-other-states/1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uk/url?sa=i&amp;rct=j&amp;q=usa+states&amp;source=images&amp;cd=&amp;docid=oFntCLO6WD6n1M&amp;tbnid=AfynQxNILBOY5M:&amp;ved=0CAUQjRw&amp;url=https%3A%2F%2Fen.wikipedia.org%2Fwiki%2FList_of_U.S._states&amp;ei=JImcUcvzJdTJ0AXttICwDA&amp;bvm=bv.46751780,d.ZGU&amp;psig=AFQjCNGlJVQkgeJq0mLAf-tzTqrbrbxopQ&amp;ust=13692996163014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eather.aol.com/2013/05/19/photos-tornadoes-wreak-havoc-in-oklahoma-other-states/20" TargetMode="External"/><Relationship Id="rId7" Type="http://schemas.openxmlformats.org/officeDocument/2006/relationships/hyperlink" Target="http://weather.aol.com/2013/05/19/photos-tornadoes-wreak-havoc-in-oklahoma-other-states/2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eather.aol.com/2013/05/19/photos-tornadoes-wreak-havoc-in-oklahoma-other-states/18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3658418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What?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Where?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When?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Why?</a:t>
            </a:r>
            <a:br>
              <a:rPr lang="en-GB" dirty="0">
                <a:latin typeface="Comic Sans MS" pitchFamily="66" charset="0"/>
              </a:rPr>
            </a:b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 descr="http://o.aolcdn.com/dims-global/dims3/GLOB/resize/550x600/http:/www.blogcdn.com/weather.aol.com/media/2013/05/oklahoma-tornadoes-4-550x600-136908449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234305" cy="5707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7544" y="350100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Oklahoma, USA on Monday 20</a:t>
            </a:r>
            <a:r>
              <a:rPr lang="en-GB" baseline="30000" dirty="0"/>
              <a:t>th</a:t>
            </a:r>
            <a:r>
              <a:rPr lang="en-GB" dirty="0"/>
              <a:t> May, where a tornado struck. It was 2 miles wide and was on the ground for 45 minutes!</a:t>
            </a:r>
          </a:p>
        </p:txBody>
      </p:sp>
    </p:spTree>
    <p:extLst>
      <p:ext uri="{BB962C8B-B14F-4D97-AF65-F5344CB8AC3E}">
        <p14:creationId xmlns:p14="http://schemas.microsoft.com/office/powerpoint/2010/main" val="234377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a/a5/Map_of_USA_with_state_names.svg/800px-Map_of_USA_with_state_nam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04"/>
            <a:ext cx="4499992" cy="27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is Oklahoma?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89" y="2348880"/>
            <a:ext cx="7296811" cy="43780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2145" y="1484784"/>
            <a:ext cx="43659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LO To understand what the effects of the tornado in Oklahoma were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24936" cy="175260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omic Sans MS" pitchFamily="66" charset="0"/>
              </a:rPr>
              <a:t> You can describe simply</a:t>
            </a:r>
          </a:p>
          <a:p>
            <a:r>
              <a:rPr lang="en-GB" sz="2400" dirty="0">
                <a:latin typeface="Comic Sans MS" pitchFamily="66" charset="0"/>
              </a:rPr>
              <a:t>You can describe using facts and figures</a:t>
            </a:r>
          </a:p>
          <a:p>
            <a:r>
              <a:rPr lang="en-GB" sz="2400" dirty="0">
                <a:latin typeface="Comic Sans MS" pitchFamily="66" charset="0"/>
              </a:rPr>
              <a:t>You can explain how people and the environment were effected</a:t>
            </a:r>
          </a:p>
          <a:p>
            <a:r>
              <a:rPr lang="en-GB" sz="2400" dirty="0">
                <a:latin typeface="Comic Sans MS" pitchFamily="66" charset="0"/>
              </a:rPr>
              <a:t>You can make sensible suggestions about how the damage could be reduced in the future and how the area needs to recover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54868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Tornado in Oklahoma</a:t>
            </a:r>
          </a:p>
        </p:txBody>
      </p:sp>
    </p:spTree>
    <p:extLst>
      <p:ext uri="{BB962C8B-B14F-4D97-AF65-F5344CB8AC3E}">
        <p14:creationId xmlns:p14="http://schemas.microsoft.com/office/powerpoint/2010/main" val="71904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869331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o.aolcdn.com/dims-global/dims3/GLOB/resize/550x600/http:/www.blogcdn.com/weather.aol.com/media/2013/05/oklahoma-tornadoes-8-550x600-136908449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3075"/>
            <a:ext cx="2259934" cy="24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.aolcdn.com/dims-global/dims3/GLOB/resize/550x600/http:/www.blogcdn.com/weather.aol.com/media/2013/05/oklahoma-tornadoes-5-550x600-136908449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4761"/>
            <a:ext cx="393533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.aolcdn.com/dims-global/dims3/GLOB/resize/550x600/http:/www.blogcdn.com/weather.aol.com/media/2013/05/oklahoma-tornadoes-10-550x600-1369084498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2" y="3501008"/>
            <a:ext cx="2987824" cy="32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Read the article and colour the answers to the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Write what you have coloured into the correct boxes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do you think can be done to reduce the damage?</a:t>
            </a:r>
          </a:p>
          <a:p>
            <a:pPr marL="0" indent="0">
              <a:buNone/>
            </a:pPr>
            <a:r>
              <a:rPr lang="en-GB" dirty="0"/>
              <a:t>Extension; imagine you were in Oklahoma on Monday, write a diary about what you saw and how you felt after the tornado.</a:t>
            </a:r>
          </a:p>
        </p:txBody>
      </p:sp>
    </p:spTree>
    <p:extLst>
      <p:ext uri="{BB962C8B-B14F-4D97-AF65-F5344CB8AC3E}">
        <p14:creationId xmlns:p14="http://schemas.microsoft.com/office/powerpoint/2010/main" val="221864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LO To understand what the effects of the tornado in Oklahoma were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24936" cy="175260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omic Sans MS" pitchFamily="66" charset="0"/>
              </a:rPr>
              <a:t> You can describe simply</a:t>
            </a:r>
          </a:p>
          <a:p>
            <a:r>
              <a:rPr lang="en-GB" sz="2400" dirty="0">
                <a:latin typeface="Comic Sans MS" pitchFamily="66" charset="0"/>
              </a:rPr>
              <a:t>You can describe using facts and figures</a:t>
            </a:r>
          </a:p>
          <a:p>
            <a:r>
              <a:rPr lang="en-GB" sz="2400" dirty="0">
                <a:latin typeface="Comic Sans MS" pitchFamily="66" charset="0"/>
              </a:rPr>
              <a:t>You can explain how people and the environment were effected</a:t>
            </a:r>
          </a:p>
          <a:p>
            <a:r>
              <a:rPr lang="en-GB" sz="2400" dirty="0">
                <a:latin typeface="Comic Sans MS" pitchFamily="66" charset="0"/>
              </a:rPr>
              <a:t>You can make sensible suggestions about how the damage could be reduced in the future and how the area needs to recover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54868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Tornado in Oklahoma</a:t>
            </a:r>
          </a:p>
        </p:txBody>
      </p:sp>
    </p:spTree>
    <p:extLst>
      <p:ext uri="{BB962C8B-B14F-4D97-AF65-F5344CB8AC3E}">
        <p14:creationId xmlns:p14="http://schemas.microsoft.com/office/powerpoint/2010/main" val="164323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219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What? Where? When? Why? </vt:lpstr>
      <vt:lpstr>Where is Oklahoma?</vt:lpstr>
      <vt:lpstr>LO To understand what the effects of the tornado in Oklahoma were</vt:lpstr>
      <vt:lpstr>PowerPoint Presentation</vt:lpstr>
      <vt:lpstr>Tasks</vt:lpstr>
      <vt:lpstr>LO To understand what the effects of the tornado in Oklahoma were</vt:lpstr>
    </vt:vector>
  </TitlesOfParts>
  <Company>Island Innovation 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Rebecca</dc:creator>
  <cp:lastModifiedBy>Helen Morgan</cp:lastModifiedBy>
  <cp:revision>4</cp:revision>
  <dcterms:created xsi:type="dcterms:W3CDTF">2013-05-22T08:24:41Z</dcterms:created>
  <dcterms:modified xsi:type="dcterms:W3CDTF">2021-10-11T17:38:19Z</dcterms:modified>
</cp:coreProperties>
</file>