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181"/>
  </p:normalViewPr>
  <p:slideViewPr>
    <p:cSldViewPr snapToGrid="0" snapToObjects="1">
      <p:cViewPr varScale="1">
        <p:scale>
          <a:sx n="121" d="100"/>
          <a:sy n="121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06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9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72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00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38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24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860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6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89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1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47DA9-50B1-2540-9A47-D1B0919BB807}" type="datetimeFigureOut">
              <a:rPr lang="en-US" smtClean="0"/>
              <a:t>1/19/21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24B74-CDC1-6D4D-BA74-A6DF20526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6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462" y="192294"/>
            <a:ext cx="5297556" cy="1590261"/>
          </a:xfrm>
        </p:spPr>
        <p:txBody>
          <a:bodyPr/>
          <a:lstStyle/>
          <a:p>
            <a:r>
              <a:rPr lang="en-US" dirty="0"/>
              <a:t>Were all Indian Tribes the same?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53130" y="987425"/>
            <a:ext cx="3702258" cy="4873625"/>
          </a:xfrm>
        </p:spPr>
        <p:txBody>
          <a:bodyPr>
            <a:normAutofit/>
          </a:bodyPr>
          <a:lstStyle/>
          <a:p>
            <a:r>
              <a:rPr lang="en-US" b="1" dirty="0"/>
              <a:t>The Blackfoot</a:t>
            </a:r>
          </a:p>
          <a:p>
            <a:r>
              <a:rPr lang="en-US" b="1" dirty="0"/>
              <a:t>The Cheyenne</a:t>
            </a:r>
          </a:p>
          <a:p>
            <a:r>
              <a:rPr lang="en-US" b="1" dirty="0"/>
              <a:t>The Apache </a:t>
            </a:r>
          </a:p>
          <a:p>
            <a:r>
              <a:rPr lang="en-US" b="1" dirty="0"/>
              <a:t>The Cherokee</a:t>
            </a:r>
          </a:p>
          <a:p>
            <a:r>
              <a:rPr lang="en-US" b="1" dirty="0"/>
              <a:t>The Iroquois Tribe</a:t>
            </a:r>
          </a:p>
          <a:p>
            <a:r>
              <a:rPr lang="en-US" b="1" dirty="0"/>
              <a:t>The Sioux Nation</a:t>
            </a:r>
          </a:p>
          <a:p>
            <a:r>
              <a:rPr lang="en-US" b="1" dirty="0"/>
              <a:t>The Pueblo </a:t>
            </a:r>
          </a:p>
          <a:p>
            <a:r>
              <a:rPr lang="en-US" b="1" dirty="0"/>
              <a:t>The Inuit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half" idx="2"/>
          </p:nvPr>
        </p:nvSpPr>
        <p:spPr>
          <a:xfrm>
            <a:off x="286104" y="1567068"/>
            <a:ext cx="5011109" cy="498889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Select one of the Plains Indians Tribes from the list below;</a:t>
            </a:r>
          </a:p>
          <a:p>
            <a:r>
              <a:rPr lang="en-US" sz="2400" dirty="0"/>
              <a:t>Research your chosen tribe and produce a brochure on their lifestyle.</a:t>
            </a:r>
          </a:p>
          <a:p>
            <a:r>
              <a:rPr lang="en-US" sz="2400" dirty="0"/>
              <a:t>Consider the following;</a:t>
            </a:r>
          </a:p>
          <a:p>
            <a:r>
              <a:rPr lang="en-US" sz="2400" dirty="0"/>
              <a:t>Map of their region</a:t>
            </a:r>
          </a:p>
          <a:p>
            <a:r>
              <a:rPr lang="en-US" sz="2400" dirty="0"/>
              <a:t>Structure/</a:t>
            </a:r>
            <a:r>
              <a:rPr lang="en-US" sz="2400" dirty="0" err="1"/>
              <a:t>organisation</a:t>
            </a:r>
            <a:endParaRPr lang="en-US" sz="2400" dirty="0"/>
          </a:p>
          <a:p>
            <a:r>
              <a:rPr lang="en-US" sz="2400" dirty="0"/>
              <a:t>Religion</a:t>
            </a:r>
          </a:p>
          <a:p>
            <a:r>
              <a:rPr lang="en-US" sz="2400" dirty="0"/>
              <a:t>Family life</a:t>
            </a:r>
          </a:p>
          <a:p>
            <a:r>
              <a:rPr lang="en-US" sz="2400" dirty="0"/>
              <a:t>Warfare</a:t>
            </a:r>
          </a:p>
          <a:p>
            <a:r>
              <a:rPr lang="en-US" sz="2400" dirty="0"/>
              <a:t>Fun facts</a:t>
            </a:r>
          </a:p>
          <a:p>
            <a:endParaRPr lang="en-US" sz="2400" dirty="0"/>
          </a:p>
          <a:p>
            <a:r>
              <a:rPr lang="en-US" sz="2400" dirty="0"/>
              <a:t>Include information, images </a:t>
            </a:r>
          </a:p>
          <a:p>
            <a:r>
              <a:rPr lang="en-US" sz="2400" dirty="0"/>
              <a:t>and maps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8470" y="1033669"/>
            <a:ext cx="2268330" cy="25273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4600" y="4015958"/>
            <a:ext cx="26162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55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73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Were all Indian Tribes the same?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Morgan</dc:creator>
  <cp:lastModifiedBy>Helen Morgan</cp:lastModifiedBy>
  <cp:revision>2</cp:revision>
  <dcterms:created xsi:type="dcterms:W3CDTF">2018-02-21T04:59:03Z</dcterms:created>
  <dcterms:modified xsi:type="dcterms:W3CDTF">2021-01-20T01:35:50Z</dcterms:modified>
</cp:coreProperties>
</file>