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5" r:id="rId4"/>
    <p:sldId id="272" r:id="rId5"/>
    <p:sldId id="266" r:id="rId6"/>
    <p:sldId id="274" r:id="rId7"/>
    <p:sldId id="270" r:id="rId8"/>
    <p:sldId id="271" r:id="rId9"/>
    <p:sldId id="273" r:id="rId10"/>
    <p:sldId id="275" r:id="rId1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11"/>
  </p:normalViewPr>
  <p:slideViewPr>
    <p:cSldViewPr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D69E-3BCD-4855-979F-CC82D030472A}" type="datetimeFigureOut">
              <a:rPr lang="en-GB" smtClean="0"/>
              <a:pPr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A455-6236-45E5-9F9F-80AB02147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0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17088-A866-4E21-B5C7-2161ACAF85AC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7F4C-3BF3-4362-B329-5193B1E29A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4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E7F4C-3BF3-4362-B329-5193B1E29A0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E7F4C-3BF3-4362-B329-5193B1E29A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5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E7F4C-3BF3-4362-B329-5193B1E29A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3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E7F4C-3BF3-4362-B329-5193B1E29A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6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35DB-18C3-47B8-93F2-71AEB00E5C56}" type="datetimeFigureOut">
              <a:rPr lang="en-US" smtClean="0"/>
              <a:pPr/>
              <a:t>4/25/18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7FB1-F629-404C-96CA-DF2D8943E0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0pAxe4uIp4zO7M&amp;tbnid=ksCHhP4UM2PZMM:&amp;ved=0CAUQjRw&amp;url=http://fotokipa.blogspot.com/2013/01/tallest-mountain-mount-everest.html&amp;ei=3F08U6G6JYbx0gXNwYDQCQ&amp;bvm=bv.63934634,d.ZGU&amp;psig=AFQjCNEil4tb2zQ5GUIhZj9o2JSqiU6jEA&amp;ust=13965512865540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uk/url?sa=i&amp;rct=j&amp;q=&amp;esrc=s&amp;source=images&amp;cd=&amp;cad=rja&amp;uact=8&amp;docid=TrcHnv9wxp9xxM&amp;tbnid=JLALUPIqRRqZ0M:&amp;ved=0CAUQjRw&amp;url=http://yellower.se/post-it/&amp;ei=I188U83nLPSy0AWQjIHoAw&amp;bvm=bv.63934634,d.ZGU&amp;psig=AFQjCNFj6Z628kQ186c-3UE5c1I2GV2QaQ&amp;ust=1396551830072213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unofficialnetworks.com/5-die-everest-weekend-9-deaths-season-97891/screen-shot-2012-05-21-at-10.10.41-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tf7gSCnISyk2VM&amp;tbnid=ZGHGEhkiAMO6kM:&amp;ved=0CAUQjRw&amp;url=http://www.himalisanchar.com/photodetail.php?sn=40&amp;ei=G3Q8U9GECaOX7QaM04DgDQ&amp;bvm=bv.63934634,d.ZG4&amp;psig=AFQjCNFqVl06-yqviH6CMp3zvxHaJuWwdg&amp;ust=13965571910588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docid=tf7gSCnISyk2VM&amp;tbnid=ZGHGEhkiAMO6kM:&amp;ved=0CAUQjRw&amp;url=http://www.himalisanchar.com/photodetail.php?sn=40&amp;ei=G3Q8U9GECaOX7QaM04DgDQ&amp;bvm=bv.63934634,d.ZG4&amp;psig=AFQjCNFqVl06-yqviH6CMp3zvxHaJuWwdg&amp;ust=139655719105887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docid=tf7gSCnISyk2VM&amp;tbnid=ZGHGEhkiAMO6kM:&amp;ved=0CAUQjRw&amp;url=http://feriasdoclark.blogspot.com/2012/08/os-cadaveres-do-monte-everest.html&amp;ei=eXQ8U8CtDoTe7AbEsoCYDA&amp;bvm=bv.63934634,d.ZG4&amp;psig=AFQjCNFqVl06-yqviH6CMp3zvxHaJuWwdg&amp;ust=1396557191058870" TargetMode="External"/><Relationship Id="rId7" Type="http://schemas.openxmlformats.org/officeDocument/2006/relationships/hyperlink" Target="http://www.google.co.uk/url?sa=i&amp;rct=j&amp;q=&amp;esrc=s&amp;source=images&amp;cd=&amp;cad=rja&amp;uact=8&amp;docid=crRW271UY6P7mM&amp;tbnid=nExGunYSEYG8ZM:&amp;ved=0CAUQjRw&amp;url=http://unofficialnetworks.com/5-die-everest-weekend-9-deaths-season-97891/&amp;ei=FHU8U7S2IdKThQfG6IG4BQ&amp;bvm=bv.63934634,d.ZG4&amp;psig=AFQjCNFqVl06-yqviH6CMp3zvxHaJuWwdg&amp;ust=13965571910588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docid=pCcU9E-LpFhaAM&amp;tbnid=_6SAnWd55Hv9OM:&amp;ved=0CAUQjRw&amp;url=http://www.pinterest.com/pin/37858453088642758/&amp;ei=8HQ8U4D_CZGShQev04H4DQ&amp;bvm=bv.63934634,d.ZG4&amp;psig=AFQjCNFqVl06-yqviH6CMp3zvxHaJuWwdg&amp;ust=1396557191058870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.uk/url?sa=i&amp;rct=j&amp;q=&amp;esrc=s&amp;source=images&amp;cd=&amp;cad=rja&amp;uact=8&amp;docid=tf7gSCnISyk2VM&amp;tbnid=ZGHGEhkiAMO6kM:&amp;ved=0CAUQjRw&amp;url=http://feriasdoclark.blogspot.com/2012/08/os-cadaveres-do-monte-everest.html&amp;ei=U3Q8U4PtFMiHhQeopICoDw&amp;bvm=bv.63934634,d.ZG4&amp;psig=AFQjCNFqVl06-yqviH6CMp3zvxHaJuWwdg&amp;ust=139655719105887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docid=tf7gSCnISyk2VM&amp;tbnid=ZGHGEhkiAMO6kM:&amp;ved=0CAUQjRw&amp;url=http://www.himalisanchar.com/photodetail.php?sn=40&amp;ei=G3Q8U9GECaOX7QaM04DgDQ&amp;bvm=bv.63934634,d.ZG4&amp;psig=AFQjCNFqVl06-yqviH6CMp3zvxHaJuWwdg&amp;ust=13965571910588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2.bp.blogspot.com/-wG5c7HczLxM/UcK1fB5j4kI/AAAAAAAAAE8/UJlkvtOkkV8/s1600/everest-2010-blo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173405" cy="57864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2800" dirty="0"/>
              <a:t>Write down 3 adjectives to describe this environment.</a:t>
            </a:r>
          </a:p>
        </p:txBody>
      </p:sp>
      <p:sp>
        <p:nvSpPr>
          <p:cNvPr id="10248" name="AutoShape 8" descr="data:image/jpeg;base64,/9j/4AAQSkZJRgABAQAAAQABAAD/2wCEAAkGBw0PDAwNDQ0NDQwMDA0MDAwNDQ8NDQ0NFBEWFhQRFBQYHCggGBolGxMUITEhJSktLi46Fys/SzM4QzQ5LisBCgoKDg0OGhAQGiwkHCQsLCwsLCwsLCwsLCwsLCwsLCwsLCwsLCwsLCwsLCwsLCwsLCwsLCwsLCwsLCwsLCwsLP/AABEIANMA7wMBEQACEQEDEQH/xAAbAAEBAQADAQEAAAAAAAAAAAAAAQIDBAUGB//EAEAQAQACAQIBBgkICAcAAAAAAAABAgMEEQUGEjFRcZETITJBUoGhscEiQkNhYnKC0RQVIyQzg6LhBzREU2Nk0v/EABsBAQEAAwEBAQAAAAAAAAAAAAABAgMEBQYH/8QANBEBAAEDAQQHBwMFAQAAAAAAAAECAxExBAUSIRNBUWFxkcEiIzJSgaGxFTPRQmLh8PEU/9oADAMBAAIRAxEAPwD9xAAAAAAAAAAAAAAAAAAAAAAAAAAAAAAAAAAAAAAAAAAAAAAAAAAAAAAAAAAAAAAAAAAAAAAAAAABx6jPTHS+TJetMdKza97TFa1rHnmUmYiMyzooqrqimmMzOkPM4Vym4fq7zj02ppkyRvMUmLY7WiOmaxaI53qa6L9uucUy69p3ZtWzU8V2iYjt5T54zj6vXbXCAAAAAAAAAAAAAAAAAzNgWAUAAAAAAHT4vxLDpNPl1Oe3NxYo3nbxzMzO0ViPPMzMQxrriiMy37Ns9e0XYtW45y/KOVXL6Nbpr4PBRgx/pGPxRl8JfLSs7zE7RER5u5wbTeqmmadH2W7d0UbJtEV8fFOJ6sREy62qyU8Litor1vktkx20kYtvCRl3+TG3TE7vPjPHHBq7LdNXBVG0RiIieLOmOt+1xvtG/T5+19C/OlAMic6OuO9hNymNZhcSnhK+lXvhjO0Wo1qjzg4Z7E8LT0q97H/02dOOPNeCrsbb2IAAAAAAAAAACbA4cmorWdpiejfxbbOPaNtosVcNUT9P+s6aJq5uOddX0Z9jmne1v5Z+zPoZSdfHo+1hO946qPudD3szr/s+1jO95+T7/wCF6HvZ/WE+jHtYzvav5YOhhP0+3VX2sZ3pd6oj7/yvQwxbX3+ruT9SvT2eS9FS6eq4tlrEzzojaPRgjbr89f2WLVL865bco8uq02XBbJ8iL1tEbRETaJ8XRH1t1Vy7VT7U58nt7oi3Y2iKp68xnsy/O8WCYt4/HET5MtdVcY5Pr6NmqzryftnITQeC0eLLfDTHnvzrVtGOtctcU7REc7p82/rcE3aqZ9mZfI74vcd+bdNUzTHfyz+H03hbelPfKTfufNPnLx+GOxOfPXLCa5nrMJuxnAc76mOVIsmRussqZxMJL1n2bhAAAAAAAAAAAAedq5+XLwN6R76PD1lvtaOGXmNrOwrMwoyCAzZcq6Gtxc6sx1tlM4lYfKTyatOSZ80y6Jv5h1U3cPoeEcn9Pj5t74cV8lei9sdbWj1zDim5OjOrbb008MVzEdmZw96GvLkFhBUUF3QQGoEevHRD7OnSHCqgAAAAAAAAAADzdR5du14e9Y95T4erfa0cbym1NkGZhVZ2BJhFZmDvHFam6xI1TFBMq5ohqqlRhnmDMGaCipIILBkevj8mOyH2Nqc0Uz3Q4Z1aZoAAAAAAAAAAA8zL/Ev2x7ni71j2qZ7pbrWjLyW5EwJJAyipsokwipzQaiEFmGMwsMzDVhVbKY5IM0FmA2Mcg2TA1EGB6uLya/dj3Prdn/ap8I/Djq1ltuYgAAAAAAAAAAPLvP7XLHVzfi8jekc6J8fRutdZs8fVtSWKoDMiogLIAqAkwqNaotJIzRVEMigsGR6mCfkV+7D6rZJ9xR4Q46/ilyOhiAAAAAAAAAAA8iZ/eMsfZpPtl5W9I5UfVttdblmHjYbkmGMwrEoIk4wIKgKAkgoktcwyRIFbIRAF0BcCwkwPU03kV7H1GxfsU+DkufFLldTAAAAAAAAAAAB4sz++ZI68UT3W/u8vekexTPf6NlvV2Xit6SgzMMZVmUVCBAEAAEJUa5UZRyRGYHMAIkHqaT+HX1+99Nu+c7PT9fzLkufFLmdjAAAAAAAAAAAB8/lttxGI9LBeO6ay8/eUe6jxhnb1ejMPEqhvZ2YSqMVYtDHkMyKgABgDAGBJYTCwhThRnliCoAD1NFP7OO2fe+k3bOdnj6/ly3fic7uawAAAAAAAAAAHzGuttxTTfajJX+iZ+Dj2+M2J+n5Z0avZeFLczsw0VGGFZmGMqxKDKKiigAKDHURj1shnDFFnsEJUQeloP4frl9DuyfcfWXNd+J2XotQAAAAAAAAAAD5Ti07cT0c/btHfS0fFzbZGbFX+9bKjV7r5/GG9JSRJhiqbMcKxaGKsTCSMnJQBBVEAYzCoRIM0EVCR6PDvIn70+6Hvbqn3M+PpDmvfE7T02oAAAAAAAAAAB8jx6duIaOf+ekd87NG1RmzV4Syp1fQPnct4CAjCVZtDCYVxzDFWZgVACAIAAkRIUZZRDmoD0OHeTb73we3un9urx9HPe1dt6rSAAAAAAAAAAA+N5T221mlnq1GKf64ar0Zt1R3T+FjV9HL5p0CwCSIxnkqSkqxZhyVmYSRkEVQyIkyKRIiAogqCO/w3ov2w9rdM+zVHg0Xup3XrtIAAAAAAAAAAD4flpfm5sNvRyUnutDGuM0zCw+pfLRo6EFGMyCCLKsWhhMdis7JzElcCAiKKIgGBADAijvcMny/w/F6+6da/p6tN7qd57LQAAAAAAAAAAA+C/wAQOgH1tLb1ieuInvfKxGOTpVFRiBkQlUlBmWMjKKzKiEgCCgIQAIuB3OG+Vbsh6m6p9uqO5pvaQ9B7bQAAAAAAAAAAA+E5fR4gfS8OvztPgt6WHFbvrEvmbkYrmO+XRGjnaplUYqAgqIJIMyxGZXmqEiIIKi9YIIADt8N8ufu/GHpbr5XZju9Yaruj0XvOcAAAAAAAAAAB8Py7rvAPa4BbfRaSf+vijurEPmr/ACu1x3y6KdHfauSoxUOYichBUkGUEkGTKpIIYEkmBEAE3RXa4dP7T8MvR3Z+99J9Gq78L03vucAAAAAAAAAAB8jyxxc6Ad7k7/ktPHVTm90zHwfO7XGL9Xi306PRczIQZmY88xCwrivqMcdOSkdt6wvBV1RJlw34jpo6c+GP5tPzWLVydKZ8pMw4bcY0kf6nD6slZ9zONmvT/RPknFT2uO3HdHH09PVFp90Mo2O/8snHT2uOeUOj/wB2Z7MeT8mUbBtE/wBP3j+U6SlmeUGm83hJ7Mc/FlG7r/ZHmdJSn68xT0Y88/gr/wCmcbsvdsec/wAJ0sNxxTfowZfXzY+LL9LufNH3Olhuuqyz0ae3rtEfBl+l1ddUeSdL3OWvh5+hiO239mUbq/v+3+Tpe5zU02on5lY9cs43XT11SnSz2Ozi4ff51ojsZRuu12z9v4Oll28GkrSd4mZno+pvs7Fbs1cVOcsaq5mMOw62AAAAAAAAAAADw+O6fn+YHzWXBqaxzceXLSsb7Vpe1YjuapsWqquKaYmfBeKXSvpNdb6bUT/Nv+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46101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F5CB-EE2C-1D4A-90DE-B3DB0A95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questions could we ask Kenton Cool about climbing Everest?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18220-5CB7-AD40-A7B8-2F846DD8D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8530"/>
            <a:ext cx="8229600" cy="3329302"/>
          </a:xfrm>
        </p:spPr>
      </p:pic>
    </p:spTree>
    <p:extLst>
      <p:ext uri="{BB962C8B-B14F-4D97-AF65-F5344CB8AC3E}">
        <p14:creationId xmlns:p14="http://schemas.microsoft.com/office/powerpoint/2010/main" val="64026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Green boots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Use the statements to answer the following questions.</a:t>
            </a:r>
          </a:p>
          <a:p>
            <a:r>
              <a:rPr lang="en-GB" dirty="0"/>
              <a:t>Who is Green boots?</a:t>
            </a:r>
          </a:p>
          <a:p>
            <a:r>
              <a:rPr lang="en-GB" dirty="0"/>
              <a:t>What happened to Green boots?</a:t>
            </a:r>
          </a:p>
          <a:p>
            <a:r>
              <a:rPr lang="en-GB" dirty="0"/>
              <a:t>Where is Green boots today and why?</a:t>
            </a:r>
          </a:p>
        </p:txBody>
      </p:sp>
      <p:pic>
        <p:nvPicPr>
          <p:cNvPr id="4" name="Picture 3" descr="http://www.techdigest.tv/mount-evere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78605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3kxsfdjmvm4bmjv545qtf3usf.wpengine.netdna-cdn.com/wp-content/uploads/2012/05/Screen-shot-2012-05-21-at-10.10.41-AM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572008"/>
            <a:ext cx="3420173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highest Geography on Earth</a:t>
            </a:r>
          </a:p>
        </p:txBody>
      </p:sp>
      <p:pic>
        <p:nvPicPr>
          <p:cNvPr id="20482" name="Picture 2" descr="https://encrypted-tbn2.gstatic.com/images?q=tbn:ANd9GcTWcaNIH6qVs6dUFj-U02VYZDJ3ryqt_0n6jYI3vNION-ekBIFGb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556792"/>
            <a:ext cx="5572164" cy="41766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25562">
            <a:off x="347431" y="4330457"/>
            <a:ext cx="2197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8850</a:t>
            </a:r>
          </a:p>
        </p:txBody>
      </p:sp>
      <p:pic>
        <p:nvPicPr>
          <p:cNvPr id="1026" name="Picture 2" descr="http://sometimesinteresting.files.wordpress.com/2011/06/palj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9229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Green Boots is among many corpses remaining on Everest. </a:t>
            </a:r>
          </a:p>
          <a:p>
            <a:r>
              <a:rPr lang="en-US" b="1" dirty="0"/>
              <a:t>Over the years it became a common term, as all the expeditions from the north side encounter the body of the Indian climber curled up in the limestone alcove cave.</a:t>
            </a:r>
          </a:p>
          <a:p>
            <a:r>
              <a:rPr lang="en-US" b="1" dirty="0"/>
              <a:t>The cave is located at 27,890 feet (8 500 m), and is littered with spent oxygen bottles.</a:t>
            </a:r>
            <a:endParaRPr lang="en-US" dirty="0"/>
          </a:p>
        </p:txBody>
      </p:sp>
      <p:pic>
        <p:nvPicPr>
          <p:cNvPr id="9" name="Picture 2" descr="https://encrypted-tbn2.gstatic.com/images?q=tbn:ANd9GcTWcaNIH6qVs6dUFj-U02VYZDJ3ryqt_0n6jYI3vNION-ekBIFGb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761035" cy="2817146"/>
          </a:xfrm>
          <a:prstGeom prst="rect">
            <a:avLst/>
          </a:prstGeom>
          <a:noFill/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F44804F-FF39-DE47-B356-EE678822CE5F}"/>
              </a:ext>
            </a:extLst>
          </p:cNvPr>
          <p:cNvSpPr/>
          <p:nvPr/>
        </p:nvSpPr>
        <p:spPr>
          <a:xfrm>
            <a:off x="5796136" y="4653136"/>
            <a:ext cx="2890664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36108-6EF2-1348-BC82-072B72FC66BE}"/>
              </a:ext>
            </a:extLst>
          </p:cNvPr>
          <p:cNvSpPr txBox="1"/>
          <p:nvPr/>
        </p:nvSpPr>
        <p:spPr>
          <a:xfrm>
            <a:off x="6197352" y="495858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Extra information: </a:t>
            </a:r>
            <a:r>
              <a:rPr lang="en-US" dirty="0"/>
              <a:t>Read the BBC article about Green boots</a:t>
            </a:r>
          </a:p>
          <a:p>
            <a:r>
              <a:rPr lang="en-US" dirty="0"/>
              <a:t>Add this to the profile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3.bp.blogspot.com/-uLSx1geoUr8/UDLdL4E7RAI/AAAAAAAABsI/X0km4gM0eF4/s1600/enhanced-buzz-31480-1313000558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7937"/>
            <a:ext cx="3624258" cy="2718194"/>
          </a:xfrm>
          <a:prstGeom prst="rect">
            <a:avLst/>
          </a:prstGeom>
          <a:noFill/>
        </p:spPr>
      </p:pic>
      <p:pic>
        <p:nvPicPr>
          <p:cNvPr id="25606" name="Picture 6" descr="http://media-cache-ak0.pinimg.com/736x/0f/0f/0b/0f0f0b52710e2e5155603c494ed7e54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8828" y="4500570"/>
            <a:ext cx="3405172" cy="21816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21482">
            <a:off x="-1819598" y="422171"/>
            <a:ext cx="8229600" cy="939784"/>
          </a:xfrm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He is not alone..... </a:t>
            </a:r>
          </a:p>
        </p:txBody>
      </p:sp>
      <p:pic>
        <p:nvPicPr>
          <p:cNvPr id="25608" name="Picture 8" descr="http://unofficialnetworks.com/wp-content/uploads/2012/05/Greg_Child46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17523"/>
          <a:stretch>
            <a:fillRect/>
          </a:stretch>
        </p:blipFill>
        <p:spPr bwMode="auto">
          <a:xfrm>
            <a:off x="2857488" y="3495679"/>
            <a:ext cx="2724150" cy="3362321"/>
          </a:xfrm>
          <a:prstGeom prst="rect">
            <a:avLst/>
          </a:prstGeom>
          <a:noFill/>
        </p:spPr>
      </p:pic>
      <p:pic>
        <p:nvPicPr>
          <p:cNvPr id="25602" name="Picture 2" descr="http://4.bp.blogspot.com/-hi3-jSt7EYM/UDLdJmGJPAI/AAAAAAAABrw/DwkM3rRkmsM/s1600/enhanced-buzz-19896-1313001793-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85926"/>
            <a:ext cx="3357586" cy="25181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94657" y="2348880"/>
            <a:ext cx="20590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F755-1E87-164D-B02C-0C8B3C22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Mystery: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A674-6594-8E4B-B981-D79E7C261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Why was Green Boots  in the same place until 2014 when he mysteriously disappeared and then reappeared and is back in 2017?</a:t>
            </a:r>
          </a:p>
        </p:txBody>
      </p:sp>
    </p:spTree>
    <p:extLst>
      <p:ext uri="{BB962C8B-B14F-4D97-AF65-F5344CB8AC3E}">
        <p14:creationId xmlns:p14="http://schemas.microsoft.com/office/powerpoint/2010/main" val="103708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Death Zone relates to any area of a mountain that is above 8000 </a:t>
            </a:r>
            <a:r>
              <a:rPr lang="en-US" dirty="0" err="1"/>
              <a:t>metres</a:t>
            </a:r>
            <a:r>
              <a:rPr lang="en-US" dirty="0"/>
              <a:t> in altitude. Seemingly fit and healthy climbers and mountaineers can suddenly drop dead or start suffering from a number of illnesses above 8000 </a:t>
            </a:r>
            <a:r>
              <a:rPr lang="en-US" dirty="0" err="1"/>
              <a:t>metres</a:t>
            </a:r>
            <a:r>
              <a:rPr lang="en-US" dirty="0"/>
              <a:t>. There is no of knowing how your body will react until you are there. 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3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42242"/>
            <a:ext cx="7488831" cy="60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56AB-DE18-B841-9296-792B01D2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Complete the worksheet- the death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09EE-9250-8E41-AA9E-6EE68FB9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encrypted-tbn2.gstatic.com/images?q=tbn:ANd9GcTWcaNIH6qVs6dUFj-U02VYZDJ3ryqt_0n6jYI3vNION-ekBIFGbA">
            <a:hlinkClick r:id="rId2"/>
            <a:extLst>
              <a:ext uri="{FF2B5EF4-FFF2-40B4-BE49-F238E27FC236}">
                <a16:creationId xmlns:a16="http://schemas.microsoft.com/office/drawing/2014/main" id="{054916E3-9F7A-1942-B746-EC96FAA1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07586"/>
            <a:ext cx="5696941" cy="4267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07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157</Words>
  <Application>Microsoft Macintosh PowerPoint</Application>
  <PresentationFormat>On-screen Show (4:3)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KBSticktoIt Medium</vt:lpstr>
      <vt:lpstr>Office Theme</vt:lpstr>
      <vt:lpstr>Write down 3 adjectives to describe this environment.</vt:lpstr>
      <vt:lpstr>Green boots</vt:lpstr>
      <vt:lpstr>The highest Geography on Earth</vt:lpstr>
      <vt:lpstr>Green boots</vt:lpstr>
      <vt:lpstr>He is not alone..... </vt:lpstr>
      <vt:lpstr>Mystery:</vt:lpstr>
      <vt:lpstr>PowerPoint Presentation</vt:lpstr>
      <vt:lpstr>PowerPoint Presentation</vt:lpstr>
      <vt:lpstr>Complete the worksheet- the death zone</vt:lpstr>
      <vt:lpstr>What questions could we ask Kenton Cool about climbing Everest? 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Environments</dc:title>
  <dc:creator>Louise Flynn</dc:creator>
  <cp:lastModifiedBy>Anna Bennett</cp:lastModifiedBy>
  <cp:revision>32</cp:revision>
  <cp:lastPrinted>2014-04-03T13:12:51Z</cp:lastPrinted>
  <dcterms:created xsi:type="dcterms:W3CDTF">2014-04-02T18:49:15Z</dcterms:created>
  <dcterms:modified xsi:type="dcterms:W3CDTF">2018-04-25T18:21:34Z</dcterms:modified>
</cp:coreProperties>
</file>