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9A11-AD9F-4DE7-9C17-1F1625992A74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770F8-4675-414F-B958-FBCAE6550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770F8-4675-414F-B958-FBCAE65504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770F8-4675-414F-B958-FBCAE65504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7D12-AAC8-4D88-85EE-155838BC7DDD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D561-FB37-4258-B138-594DCB287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Monopolistic Competition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9792" r="6250" b="14583"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9792" r="6250" b="14583"/>
          <a:stretch>
            <a:fillRect/>
          </a:stretch>
        </p:blipFill>
        <p:spPr bwMode="auto">
          <a:xfrm>
            <a:off x="0" y="0"/>
            <a:ext cx="9144000" cy="62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9792" r="6250" b="16667"/>
          <a:stretch>
            <a:fillRect/>
          </a:stretch>
        </p:blipFill>
        <p:spPr bwMode="auto">
          <a:xfrm>
            <a:off x="-1" y="0"/>
            <a:ext cx="907904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9792" r="6250" b="14583"/>
          <a:stretch>
            <a:fillRect/>
          </a:stretch>
        </p:blipFill>
        <p:spPr bwMode="auto">
          <a:xfrm>
            <a:off x="0" y="152400"/>
            <a:ext cx="9144000" cy="62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2656" t="15625" r="6250" b="19792"/>
          <a:stretch>
            <a:fillRect/>
          </a:stretch>
        </p:blipFill>
        <p:spPr bwMode="auto">
          <a:xfrm>
            <a:off x="0" y="0"/>
            <a:ext cx="9144000" cy="62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3542" r="6250" b="19792"/>
          <a:stretch>
            <a:fillRect/>
          </a:stretch>
        </p:blipFill>
        <p:spPr bwMode="auto">
          <a:xfrm>
            <a:off x="0" y="-1"/>
            <a:ext cx="9144000" cy="64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9792" r="6250" b="15625"/>
          <a:stretch>
            <a:fillRect/>
          </a:stretch>
        </p:blipFill>
        <p:spPr bwMode="auto">
          <a:xfrm>
            <a:off x="0" y="381000"/>
            <a:ext cx="9144000" cy="62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8750" r="6250" b="15625"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9792" r="8594" b="14583"/>
          <a:stretch>
            <a:fillRect/>
          </a:stretch>
        </p:blipFill>
        <p:spPr bwMode="auto">
          <a:xfrm>
            <a:off x="0" y="0"/>
            <a:ext cx="91500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25000" r="6250" b="14583"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8750" r="6250" b="14583"/>
          <a:stretch>
            <a:fillRect/>
          </a:stretch>
        </p:blipFill>
        <p:spPr bwMode="auto">
          <a:xfrm>
            <a:off x="0" y="-1"/>
            <a:ext cx="9144000" cy="64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9792" r="6250" b="15625"/>
          <a:stretch>
            <a:fillRect/>
          </a:stretch>
        </p:blipFill>
        <p:spPr bwMode="auto">
          <a:xfrm>
            <a:off x="0" y="0"/>
            <a:ext cx="9144000" cy="62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2656" t="25000" r="6250" b="13542"/>
          <a:stretch>
            <a:fillRect/>
          </a:stretch>
        </p:blipFill>
        <p:spPr bwMode="auto">
          <a:xfrm>
            <a:off x="0" y="-1"/>
            <a:ext cx="9144000" cy="592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8750" r="6250" b="14583"/>
          <a:stretch>
            <a:fillRect/>
          </a:stretch>
        </p:blipFill>
        <p:spPr bwMode="auto">
          <a:xfrm>
            <a:off x="0" y="-1"/>
            <a:ext cx="9144000" cy="64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</Words>
  <Application>Microsoft Macintosh PowerPoint</Application>
  <PresentationFormat>On-screen Show (4:3)</PresentationFormat>
  <Paragraphs>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Monopolistic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Monopolistic Competition</dc:title>
  <dc:creator>DBish</dc:creator>
  <cp:lastModifiedBy>Dan Bish</cp:lastModifiedBy>
  <cp:revision>11</cp:revision>
  <dcterms:created xsi:type="dcterms:W3CDTF">2015-02-05T13:43:00Z</dcterms:created>
  <dcterms:modified xsi:type="dcterms:W3CDTF">2018-11-08T17:51:38Z</dcterms:modified>
</cp:coreProperties>
</file>