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5" r:id="rId2"/>
    <p:sldId id="306" r:id="rId3"/>
    <p:sldId id="294" r:id="rId4"/>
    <p:sldId id="307" r:id="rId5"/>
    <p:sldId id="264" r:id="rId6"/>
    <p:sldId id="308" r:id="rId7"/>
    <p:sldId id="259" r:id="rId8"/>
    <p:sldId id="303" r:id="rId9"/>
    <p:sldId id="266" r:id="rId10"/>
    <p:sldId id="304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8"/>
  </p:normalViewPr>
  <p:slideViewPr>
    <p:cSldViewPr snapToGrid="0" snapToObjects="1">
      <p:cViewPr varScale="1">
        <p:scale>
          <a:sx n="90" d="100"/>
          <a:sy n="90" d="100"/>
        </p:scale>
        <p:origin x="23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B87EE-CBD1-E341-B43F-39921040FA9B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37CD-F018-9E45-BE8B-37A7FB6E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tgonELj0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40F7-BF8B-48D9-BF49-D129771042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9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bd36007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bd36007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88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40F7-BF8B-48D9-BF49-D129771042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8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https://www.youtube.com/watch?v=kptgonELj00</a:t>
            </a:r>
            <a:r>
              <a:rPr lang="en-GB" dirty="0"/>
              <a:t> (Link on picture)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40F7-BF8B-48D9-BF49-D129771042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4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C40F7-BF8B-48D9-BF49-D129771042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C8E8-AB1C-5148-8C35-D45BA4E5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8434-993D-FE47-AAA6-2477AAA3F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04AFA-062B-674B-A965-9A51BE46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B43D-A959-5840-831D-822F0F47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123B-C51D-1F43-ADBE-D4B157DD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B3F2-A40F-484A-A206-C3F89E5E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2A005-30FA-F849-BB33-6047B4C18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8DB8-3C0E-9E4D-961B-EC584910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4688-3AE2-5C45-85BA-702D4F31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8553B-B976-E64A-9C0E-B449CF63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340D-357D-5B4D-87C1-B5953A559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36CBC-03A8-6B46-93EA-C798FEC1E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A58B-1768-1740-A04A-F476A6D9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B2F5-5B09-4347-9B67-2CE6485C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A0645-B8E9-7F49-A9AD-25FC7A94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3F5F-13B3-CB40-B9DC-3F77F6E3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B4E2-7C1E-8843-B857-AA655D14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58BD6-B738-2048-BDE5-257BA1A4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3163-DB7B-AE4F-8ADE-90B16199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3E18-8E09-554D-BF9D-ACB22D8D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9D30-D8AA-7E45-9C01-A4A0D9BA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14D9E-2AE3-5F46-A2A2-A89A1D37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7D679-55D2-5E4E-92AF-0BC41003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9A5B-020F-FA4E-94BB-6C77CFAE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8DF2-87A6-6C43-B5C0-C0AA0C5F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E554-4D5A-B540-9E5E-AD8CB65E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056F9-0AF3-4743-9A0E-AB8A80CE8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A90C3-E8DB-E54D-BFE6-A346CCF61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86FB8-7E2C-E64C-BC17-2B129A91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8DD3-B68C-504A-89AA-6F7077C6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A850-E4B0-1345-8651-30E526A0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FF83-7C08-7841-8E94-B25D68D4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FBD68-683E-3C4B-AFCE-3882D0652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131F-DBAB-0E47-AD48-51EBA9200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FB346-E143-BB44-9242-B6E964DD0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C4FBC-B66E-F647-84B3-3E0EB345A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022EF-3635-0E40-956C-E9B28044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DEB65-B195-D94F-970C-BE46626F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AE664-8B0E-F34C-9C71-24C94631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9B87-DDEC-DD46-9581-5BFB674C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0BCC4-793F-B44A-A0EE-8EF806B0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FA987-A66C-DD4D-B60E-9E15181E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6E906-AD5A-2F4D-B86A-E2A3D3E2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E567A-C367-094A-B7F4-05D36EC6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A5705-917D-F647-ACE6-170ECB92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0B1F2-478E-DD47-88B1-DF1038DB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8ED0-2C06-6245-B032-50B629FE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7A0F-7C44-904B-823A-74983681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C9734-4475-0D4E-A272-6B42D362D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DFDC6-DE42-924A-A358-F0743D28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AA9A4-4D18-2041-8128-A2987287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21613-06CF-4F4C-81D0-38056FE9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2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8A78-2AE8-2844-A3E8-E35A9ECB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1D738-5614-4D40-983F-AF8083338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E44F-3B2A-474A-A84E-B76A8FDE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70707-C8FC-6743-8244-A76F31A3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22AE8-DD98-8246-82CA-1C2DEB81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67F92-56A1-6445-95E9-E75933CC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79003-489F-7E4A-AD72-E9CF0AB8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660A1-D5AB-894F-8E4C-92518EFA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FB17-430A-2A4C-B92D-61EA9A0B8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0E77-53D6-0042-98C0-EBDEF6234610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0BE4-52F3-424C-A471-8559FBA8A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0E1E-5F18-4143-A620-723562D1D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970A-29F0-A54C-97FC-266E6ED4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hR5fYBSh5w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Q0xUXo2zEY&amp;t=4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tgonELj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E0DE-75C0-A646-A8FF-D358A2B9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DCBA9-BEA4-0648-A237-4AB358AA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AFC8B-3A67-5440-A925-21B7365D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5" y="-107692"/>
            <a:ext cx="11153045" cy="6965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72B900-B251-7F47-881C-55EF55165C1F}"/>
              </a:ext>
            </a:extLst>
          </p:cNvPr>
          <p:cNvSpPr/>
          <p:nvPr/>
        </p:nvSpPr>
        <p:spPr>
          <a:xfrm>
            <a:off x="1992170" y="2264742"/>
            <a:ext cx="7570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FF00"/>
                </a:solidFill>
              </a:rPr>
              <a:t>ADAPTATION AND MITIGATION STRATEGIES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2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44869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3600" dirty="0"/>
              <a:t>How is water supply managed in the Himalayas?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27A4E-6B7C-B241-9540-D4091B4F3C4D}"/>
              </a:ext>
            </a:extLst>
          </p:cNvPr>
          <p:cNvSpPr txBox="1"/>
          <p:nvPr/>
        </p:nvSpPr>
        <p:spPr>
          <a:xfrm>
            <a:off x="1712812" y="3669277"/>
            <a:ext cx="4383189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100" dirty="0"/>
              <a:t>Task:  How effective do you think the artificial glacier project will be? Why?</a:t>
            </a:r>
          </a:p>
          <a:p>
            <a:endParaRPr lang="en-GB" sz="2100" dirty="0"/>
          </a:p>
          <a:p>
            <a:r>
              <a:rPr lang="en-GB" sz="2100" dirty="0"/>
              <a:t>Think about:</a:t>
            </a:r>
          </a:p>
          <a:p>
            <a:endParaRPr lang="en-GB" sz="21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00" dirty="0"/>
              <a:t>What is the scale of the project?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00" dirty="0"/>
              <a:t>What are the benefits?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00" dirty="0"/>
              <a:t>What are the limitations (problems)?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B65F3-A64C-4D12-912C-474308879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467"/>
          <a:stretch/>
        </p:blipFill>
        <p:spPr>
          <a:xfrm>
            <a:off x="1524001" y="840658"/>
            <a:ext cx="9144000" cy="2828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0C692-EB5E-7744-B274-3ECB1B970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974" y="3669276"/>
            <a:ext cx="3855025" cy="31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44869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3600" dirty="0"/>
              <a:t>Sea level rise: Crisis in Tuvalu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27A4E-6B7C-B241-9540-D4091B4F3C4D}"/>
              </a:ext>
            </a:extLst>
          </p:cNvPr>
          <p:cNvSpPr txBox="1"/>
          <p:nvPr/>
        </p:nvSpPr>
        <p:spPr>
          <a:xfrm>
            <a:off x="1680767" y="4517765"/>
            <a:ext cx="883046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Task: Choose any 2 of the above strategies.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Explain how it will help the population of  Tuvalu?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Evaluate its effectiveness. How much will it help? What are the issues?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CBEC9-97BE-4C77-89B2-5B1A596A6428}"/>
              </a:ext>
            </a:extLst>
          </p:cNvPr>
          <p:cNvSpPr txBox="1"/>
          <p:nvPr/>
        </p:nvSpPr>
        <p:spPr>
          <a:xfrm>
            <a:off x="553714" y="3075057"/>
            <a:ext cx="45720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Building houses that are raised off the ground on stilts.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62FBC-A63A-49FE-ADA5-2119669E4823}"/>
              </a:ext>
            </a:extLst>
          </p:cNvPr>
          <p:cNvSpPr txBox="1"/>
          <p:nvPr/>
        </p:nvSpPr>
        <p:spPr>
          <a:xfrm>
            <a:off x="234738" y="1948439"/>
            <a:ext cx="45720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66"/>
                </a:solidFill>
              </a:rPr>
              <a:t>The entire population may need to be relocated to New Zealand or Australia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B47B4-A368-4A23-8B17-4EF4F5F47D02}"/>
              </a:ext>
            </a:extLst>
          </p:cNvPr>
          <p:cNvSpPr txBox="1"/>
          <p:nvPr/>
        </p:nvSpPr>
        <p:spPr>
          <a:xfrm>
            <a:off x="5125766" y="1783852"/>
            <a:ext cx="45720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Construction of sea walls – a 3m sea wall is being constructed around the capital, male with sandbags used elsewhere.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C30AA-420A-43F8-97A4-93C1F716201B}"/>
              </a:ext>
            </a:extLst>
          </p:cNvPr>
          <p:cNvSpPr txBox="1"/>
          <p:nvPr/>
        </p:nvSpPr>
        <p:spPr>
          <a:xfrm>
            <a:off x="6614325" y="840269"/>
            <a:ext cx="45720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Introduction of fish farms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7D9D3-3A3E-45C6-A57B-26B4FF3C223B}"/>
              </a:ext>
            </a:extLst>
          </p:cNvPr>
          <p:cNvSpPr txBox="1"/>
          <p:nvPr/>
        </p:nvSpPr>
        <p:spPr>
          <a:xfrm>
            <a:off x="1680766" y="768189"/>
            <a:ext cx="45720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Restoration of coastal mangrove forests – the tangled roots trap sediment and offer protection from storm waves.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E76514A-5942-0642-A219-4719469F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935" y="3110822"/>
            <a:ext cx="2776668" cy="1322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8CC0E-A96F-7345-8A94-7AF8DAE58C64}"/>
              </a:ext>
            </a:extLst>
          </p:cNvPr>
          <p:cNvSpPr txBox="1"/>
          <p:nvPr/>
        </p:nvSpPr>
        <p:spPr>
          <a:xfrm>
            <a:off x="8444934" y="2799515"/>
            <a:ext cx="374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this video for more detail: </a:t>
            </a:r>
          </a:p>
        </p:txBody>
      </p:sp>
    </p:spTree>
    <p:extLst>
      <p:ext uri="{BB962C8B-B14F-4D97-AF65-F5344CB8AC3E}">
        <p14:creationId xmlns:p14="http://schemas.microsoft.com/office/powerpoint/2010/main" val="137503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6AF2-C41D-8E45-B138-21F76DC210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567" y="8899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What: </a:t>
            </a:r>
            <a:r>
              <a:rPr lang="en-US" dirty="0"/>
              <a:t>Climate change mitigation and adaption strategies</a:t>
            </a:r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Why: </a:t>
            </a:r>
            <a:r>
              <a:rPr lang="en-US" dirty="0"/>
              <a:t>To evaluate the different ways in which we can deal with the cause and impacts of climate change</a:t>
            </a:r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How: </a:t>
            </a:r>
          </a:p>
          <a:p>
            <a:r>
              <a:rPr lang="en-US" dirty="0"/>
              <a:t>Distinguish between mitigation and adaptation</a:t>
            </a:r>
          </a:p>
          <a:p>
            <a:r>
              <a:rPr lang="en-US" dirty="0"/>
              <a:t> Research some different adaptation strategies </a:t>
            </a:r>
          </a:p>
          <a:p>
            <a:r>
              <a:rPr lang="en-US" dirty="0"/>
              <a:t>Make predictions about what life may be like in 2045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F2B06-4500-F64B-A1D1-CCB6C8BA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64" y="3742938"/>
            <a:ext cx="3563469" cy="2737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36138-FF54-5148-93AE-DE5831AC6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784" y="81607"/>
            <a:ext cx="1565649" cy="16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5410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GB" sz="3600" dirty="0"/>
              <a:t>Mitigation Vs Adaptation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9F47D-56DD-4BEC-A9AA-C959F93EAE34}"/>
              </a:ext>
            </a:extLst>
          </p:cNvPr>
          <p:cNvSpPr txBox="1"/>
          <p:nvPr/>
        </p:nvSpPr>
        <p:spPr>
          <a:xfrm>
            <a:off x="1686180" y="1799103"/>
            <a:ext cx="89818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Mitigation</a:t>
            </a:r>
            <a:r>
              <a:rPr lang="en-GB" sz="2800" dirty="0"/>
              <a:t> – Reducing the effects of climate change by reducing emissions.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445B8-E84A-4676-BFB2-8347D4BDFA6A}"/>
              </a:ext>
            </a:extLst>
          </p:cNvPr>
          <p:cNvSpPr txBox="1"/>
          <p:nvPr/>
        </p:nvSpPr>
        <p:spPr>
          <a:xfrm>
            <a:off x="1686180" y="3429001"/>
            <a:ext cx="89818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Adaptation</a:t>
            </a:r>
            <a:r>
              <a:rPr lang="en-GB" sz="2800" dirty="0"/>
              <a:t> – Changing our lifestyle in response to the impacts caused by climate change.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5D3B9-B316-4EEE-9AA5-AFFB6FA07F25}"/>
              </a:ext>
            </a:extLst>
          </p:cNvPr>
          <p:cNvSpPr txBox="1"/>
          <p:nvPr/>
        </p:nvSpPr>
        <p:spPr>
          <a:xfrm>
            <a:off x="1994489" y="5084305"/>
            <a:ext cx="820302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Task: Write 2 mitigation and 2 adaptation strategies for climate change in comments box.</a:t>
            </a:r>
          </a:p>
        </p:txBody>
      </p:sp>
    </p:spTree>
    <p:extLst>
      <p:ext uri="{BB962C8B-B14F-4D97-AF65-F5344CB8AC3E}">
        <p14:creationId xmlns:p14="http://schemas.microsoft.com/office/powerpoint/2010/main" val="2971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0552"/>
            <a:ext cx="91440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Organise the following into ‘</a:t>
            </a:r>
            <a:r>
              <a:rPr lang="en-GB" sz="2800" b="1" dirty="0">
                <a:solidFill>
                  <a:srgbClr val="92D050"/>
                </a:solidFill>
                <a:latin typeface="Arial Rounded MT Bold" pitchFamily="34" charset="0"/>
                <a:cs typeface="Arial" pitchFamily="34" charset="0"/>
              </a:rPr>
              <a:t>adaption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 and ‘</a:t>
            </a:r>
            <a:r>
              <a:rPr lang="en-GB" sz="2800" b="1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mitigation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 rot="20462370">
            <a:off x="1753755" y="1771038"/>
            <a:ext cx="201849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Health Programmes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648" y="2564905"/>
            <a:ext cx="23762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Renewable energy</a:t>
            </a:r>
          </a:p>
        </p:txBody>
      </p:sp>
      <p:sp>
        <p:nvSpPr>
          <p:cNvPr id="8" name="TextBox 7"/>
          <p:cNvSpPr txBox="1"/>
          <p:nvPr/>
        </p:nvSpPr>
        <p:spPr>
          <a:xfrm rot="551172">
            <a:off x="2241614" y="3427248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Upgrades of buildings and infrastructure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3222" y="1535509"/>
            <a:ext cx="194421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Water and energy conservation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0092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and shellfish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8121" y="4382045"/>
            <a:ext cx="3600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Training programmes and education</a:t>
            </a:r>
          </a:p>
        </p:txBody>
      </p:sp>
      <p:sp>
        <p:nvSpPr>
          <p:cNvPr id="12" name="TextBox 11"/>
          <p:cNvSpPr txBox="1"/>
          <p:nvPr/>
        </p:nvSpPr>
        <p:spPr>
          <a:xfrm rot="469784">
            <a:off x="7620570" y="166944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Insulate buildings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1501" y="2160238"/>
            <a:ext cx="273630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Sustainable transportation, improved fuel efficiency </a:t>
            </a:r>
          </a:p>
        </p:txBody>
      </p:sp>
      <p:sp>
        <p:nvSpPr>
          <p:cNvPr id="14" name="TextBox 13"/>
          <p:cNvSpPr txBox="1"/>
          <p:nvPr/>
        </p:nvSpPr>
        <p:spPr>
          <a:xfrm rot="21225376">
            <a:off x="6714469" y="3615572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Carbon sinks and storage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50" y="4465657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Change in land use, relocation</a:t>
            </a:r>
          </a:p>
        </p:txBody>
      </p:sp>
      <p:sp>
        <p:nvSpPr>
          <p:cNvPr id="16" name="TextBox 15"/>
          <p:cNvSpPr txBox="1"/>
          <p:nvPr/>
        </p:nvSpPr>
        <p:spPr>
          <a:xfrm rot="20958079">
            <a:off x="1948622" y="5620171"/>
            <a:ext cx="35562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Green Infrastructure </a:t>
            </a:r>
          </a:p>
        </p:txBody>
      </p:sp>
      <p:sp>
        <p:nvSpPr>
          <p:cNvPr id="17" name="TextBox 16"/>
          <p:cNvSpPr txBox="1"/>
          <p:nvPr/>
        </p:nvSpPr>
        <p:spPr>
          <a:xfrm rot="489165">
            <a:off x="6265468" y="5439852"/>
            <a:ext cx="40324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Energy conservation and efficiency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9856" y="6093296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Business community planning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95F8DF-2BAA-C446-BF77-E3BEEACB200B}"/>
              </a:ext>
            </a:extLst>
          </p:cNvPr>
          <p:cNvSpPr txBox="1"/>
          <p:nvPr/>
        </p:nvSpPr>
        <p:spPr>
          <a:xfrm rot="3300963">
            <a:off x="-150376" y="3689131"/>
            <a:ext cx="27363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itchFamily="34" charset="0"/>
              </a:rPr>
              <a:t>Capture and use of landfill and digester gas </a:t>
            </a:r>
          </a:p>
        </p:txBody>
      </p:sp>
    </p:spTree>
    <p:extLst>
      <p:ext uri="{BB962C8B-B14F-4D97-AF65-F5344CB8AC3E}">
        <p14:creationId xmlns:p14="http://schemas.microsoft.com/office/powerpoint/2010/main" val="35438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2ADA-927E-4940-AA56-75005225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A0D85-8B07-8B43-97BB-C67EEC394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60619" y="-1095538"/>
            <a:ext cx="6471831" cy="9123335"/>
          </a:xfrm>
        </p:spPr>
      </p:pic>
    </p:spTree>
    <p:extLst>
      <p:ext uri="{BB962C8B-B14F-4D97-AF65-F5344CB8AC3E}">
        <p14:creationId xmlns:p14="http://schemas.microsoft.com/office/powerpoint/2010/main" val="400230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03D0-DF53-3C49-8D55-0BD1ED6DD8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Mitigation strategy: Planting trees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6ABE-BCB5-664B-9C33-02861176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55;p10">
            <a:extLst>
              <a:ext uri="{FF2B5EF4-FFF2-40B4-BE49-F238E27FC236}">
                <a16:creationId xmlns:a16="http://schemas.microsoft.com/office/drawing/2014/main" id="{9A1C9719-2A10-A04E-BB4E-39DCAB9F82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687" y="2067168"/>
            <a:ext cx="6017322" cy="351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710A799F-62BF-2E4E-8995-1FB50BD9D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521" y="2340428"/>
            <a:ext cx="5195871" cy="29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t="9641"/>
          <a:stretch/>
        </p:blipFill>
        <p:spPr>
          <a:xfrm>
            <a:off x="6096001" y="1"/>
            <a:ext cx="5692132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l="29986" t="1642"/>
          <a:stretch/>
        </p:blipFill>
        <p:spPr>
          <a:xfrm>
            <a:off x="900113" y="0"/>
            <a:ext cx="4048126" cy="4900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CA033-0741-5F48-AEEA-C7BBAB2143FB}"/>
              </a:ext>
            </a:extLst>
          </p:cNvPr>
          <p:cNvSpPr txBox="1"/>
          <p:nvPr/>
        </p:nvSpPr>
        <p:spPr>
          <a:xfrm>
            <a:off x="300037" y="5086351"/>
            <a:ext cx="49149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Task: </a:t>
            </a:r>
            <a:r>
              <a:rPr lang="en-US" dirty="0"/>
              <a:t>Write a 100 word summary of how trees will reduce the amount of carbon in the atmosphere</a:t>
            </a:r>
          </a:p>
          <a:p>
            <a:r>
              <a:rPr lang="en-US" dirty="0"/>
              <a:t>Extension: How could trees also be seem as an adaption strategy? </a:t>
            </a:r>
          </a:p>
        </p:txBody>
      </p:sp>
    </p:spTree>
    <p:extLst>
      <p:ext uri="{BB962C8B-B14F-4D97-AF65-F5344CB8AC3E}">
        <p14:creationId xmlns:p14="http://schemas.microsoft.com/office/powerpoint/2010/main" val="226181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54107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3600" dirty="0"/>
              <a:t>What do we need to adapt?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9F47D-56DD-4BEC-A9AA-C959F93EAE34}"/>
              </a:ext>
            </a:extLst>
          </p:cNvPr>
          <p:cNvSpPr txBox="1"/>
          <p:nvPr/>
        </p:nvSpPr>
        <p:spPr>
          <a:xfrm>
            <a:off x="1686180" y="1799102"/>
            <a:ext cx="898182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There are 3 key adaptations that need to be made globally: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Adapting our agricultural systems to reduce water demand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Sustainably managing our water supply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Responding to sea level rise</a:t>
            </a:r>
          </a:p>
        </p:txBody>
      </p:sp>
    </p:spTree>
    <p:extLst>
      <p:ext uri="{BB962C8B-B14F-4D97-AF65-F5344CB8AC3E}">
        <p14:creationId xmlns:p14="http://schemas.microsoft.com/office/powerpoint/2010/main" val="8464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544869"/>
          </a:xfrm>
          <a:solidFill>
            <a:srgbClr val="FFFF0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3600" dirty="0"/>
              <a:t>How is water supply managed in the Himalayas?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27A4E-6B7C-B241-9540-D4091B4F3C4D}"/>
              </a:ext>
            </a:extLst>
          </p:cNvPr>
          <p:cNvSpPr txBox="1"/>
          <p:nvPr/>
        </p:nvSpPr>
        <p:spPr>
          <a:xfrm>
            <a:off x="1712812" y="1106130"/>
            <a:ext cx="848324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100" dirty="0"/>
              <a:t>Task: Watch the following video and make notes on…</a:t>
            </a:r>
          </a:p>
          <a:p>
            <a:endParaRPr lang="en-GB" sz="2100" dirty="0"/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Why does water supply need to be managed in the Himalayas?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How is water supply being managed in the Himalayas?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A72CC8C-FD06-418C-84F5-D3FC89BF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05" y="2853747"/>
            <a:ext cx="5147187" cy="2898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42BB0-BBBF-EA48-BAF6-15A8DFE603D2}"/>
              </a:ext>
            </a:extLst>
          </p:cNvPr>
          <p:cNvSpPr txBox="1"/>
          <p:nvPr/>
        </p:nvSpPr>
        <p:spPr>
          <a:xfrm>
            <a:off x="7882155" y="3226981"/>
            <a:ext cx="326774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This is an example of appropriate technology:</a:t>
            </a:r>
          </a:p>
          <a:p>
            <a:endParaRPr lang="en-US" b="1" dirty="0"/>
          </a:p>
          <a:p>
            <a:r>
              <a:rPr lang="en-US" b="1" dirty="0"/>
              <a:t>Appropriate technology</a:t>
            </a:r>
            <a:r>
              <a:rPr lang="en-US" dirty="0"/>
              <a:t> makes use of skills and </a:t>
            </a:r>
            <a:r>
              <a:rPr lang="en-US" b="1" dirty="0"/>
              <a:t>technology</a:t>
            </a:r>
            <a:r>
              <a:rPr lang="en-US" dirty="0"/>
              <a:t> that are available in a local community to supply basic human needs, such as gas and electricity, water, food, and waste disposal. </a:t>
            </a:r>
          </a:p>
        </p:txBody>
      </p:sp>
    </p:spTree>
    <p:extLst>
      <p:ext uri="{BB962C8B-B14F-4D97-AF65-F5344CB8AC3E}">
        <p14:creationId xmlns:p14="http://schemas.microsoft.com/office/powerpoint/2010/main" val="413807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513</Words>
  <Application>Microsoft Macintosh PowerPoint</Application>
  <PresentationFormat>Widescreen</PresentationFormat>
  <Paragraphs>70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dearJoe 5 CASUAL PRO</vt:lpstr>
      <vt:lpstr>Wingdings</vt:lpstr>
      <vt:lpstr>Office Theme</vt:lpstr>
      <vt:lpstr>PowerPoint Presentation</vt:lpstr>
      <vt:lpstr>PowerPoint Presentation</vt:lpstr>
      <vt:lpstr>Mitigation Vs Adaptation</vt:lpstr>
      <vt:lpstr>Organise the following into ‘adaption’ and ‘mitigation’</vt:lpstr>
      <vt:lpstr>PowerPoint Presentation</vt:lpstr>
      <vt:lpstr>Mitigation strategy: Planting trees </vt:lpstr>
      <vt:lpstr>PowerPoint Presentation</vt:lpstr>
      <vt:lpstr>What do we need to adapt?</vt:lpstr>
      <vt:lpstr>How is water supply managed in the Himalayas?</vt:lpstr>
      <vt:lpstr>How is water supply managed in the Himalayas?</vt:lpstr>
      <vt:lpstr>Sea level rise: Crisis in Tuvalu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7</cp:revision>
  <dcterms:created xsi:type="dcterms:W3CDTF">2020-05-03T13:29:24Z</dcterms:created>
  <dcterms:modified xsi:type="dcterms:W3CDTF">2020-05-03T15:08:41Z</dcterms:modified>
</cp:coreProperties>
</file>