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7" r:id="rId5"/>
    <p:sldId id="266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/>
    <p:restoredTop sz="94613"/>
  </p:normalViewPr>
  <p:slideViewPr>
    <p:cSldViewPr snapToGrid="0" snapToObjects="1">
      <p:cViewPr varScale="1">
        <p:scale>
          <a:sx n="89" d="100"/>
          <a:sy n="89" d="100"/>
        </p:scale>
        <p:origin x="176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BEF3C-B363-7F4C-AA34-227E0B6D2EA6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66996-8A75-8641-9E94-F9A494893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0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BEF3C-B363-7F4C-AA34-227E0B6D2EA6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66996-8A75-8641-9E94-F9A494893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067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BEF3C-B363-7F4C-AA34-227E0B6D2EA6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66996-8A75-8641-9E94-F9A494893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4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BEF3C-B363-7F4C-AA34-227E0B6D2EA6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66996-8A75-8641-9E94-F9A494893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86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BEF3C-B363-7F4C-AA34-227E0B6D2EA6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66996-8A75-8641-9E94-F9A494893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206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BEF3C-B363-7F4C-AA34-227E0B6D2EA6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66996-8A75-8641-9E94-F9A494893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58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BEF3C-B363-7F4C-AA34-227E0B6D2EA6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66996-8A75-8641-9E94-F9A494893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6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BEF3C-B363-7F4C-AA34-227E0B6D2EA6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66996-8A75-8641-9E94-F9A494893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09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BEF3C-B363-7F4C-AA34-227E0B6D2EA6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66996-8A75-8641-9E94-F9A494893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15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BEF3C-B363-7F4C-AA34-227E0B6D2EA6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66996-8A75-8641-9E94-F9A494893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708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BEF3C-B363-7F4C-AA34-227E0B6D2EA6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66996-8A75-8641-9E94-F9A494893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379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BEF3C-B363-7F4C-AA34-227E0B6D2EA6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66996-8A75-8641-9E94-F9A494893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63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economist.com/search/gcs?ss=minimum%20wages#masthead&amp;gsc.tab=0&amp;gsc.q=minimum%20wages&amp;gsc.page=1" TargetMode="External"/><Relationship Id="rId3" Type="http://schemas.openxmlformats.org/officeDocument/2006/relationships/hyperlink" Target="mailto:dan.bish@bishouston.or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6848" y="0"/>
            <a:ext cx="9263063" cy="1236345"/>
          </a:xfrm>
        </p:spPr>
        <p:txBody>
          <a:bodyPr/>
          <a:lstStyle/>
          <a:p>
            <a:r>
              <a:rPr lang="en-US" dirty="0" smtClean="0"/>
              <a:t>Minimum Wages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486" y="1539833"/>
            <a:ext cx="9144000" cy="514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27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827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767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86012" y="100013"/>
            <a:ext cx="7424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Conceptual Lens: Transfer and Fairness</a:t>
            </a:r>
            <a:endParaRPr lang="en-US" sz="3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054650"/>
              </p:ext>
            </p:extLst>
          </p:nvPr>
        </p:nvGraphicFramePr>
        <p:xfrm>
          <a:off x="646112" y="3734329"/>
          <a:ext cx="10841037" cy="245215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13679"/>
                <a:gridCol w="3613679"/>
                <a:gridCol w="3613679"/>
              </a:tblGrid>
              <a:tr h="817386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Benefits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Conflict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Losers</a:t>
                      </a:r>
                      <a:endParaRPr lang="en-US" sz="3200" dirty="0"/>
                    </a:p>
                  </a:txBody>
                  <a:tcPr/>
                </a:tc>
              </a:tr>
              <a:tr h="817386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Exploitation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Costs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Resistance</a:t>
                      </a:r>
                      <a:endParaRPr lang="en-US" sz="3200" dirty="0"/>
                    </a:p>
                  </a:txBody>
                  <a:tcPr/>
                </a:tc>
              </a:tr>
              <a:tr h="817386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Winners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Difference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Fairness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11" y="851465"/>
            <a:ext cx="4164163" cy="277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92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69953"/>
              </p:ext>
            </p:extLst>
          </p:nvPr>
        </p:nvGraphicFramePr>
        <p:xfrm>
          <a:off x="771524" y="385763"/>
          <a:ext cx="10658476" cy="2961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29238"/>
                <a:gridCol w="5329238"/>
              </a:tblGrid>
              <a:tr h="261831">
                <a:tc>
                  <a:txBody>
                    <a:bodyPr/>
                    <a:lstStyle/>
                    <a:p>
                      <a:r>
                        <a:rPr lang="en-US" dirty="0" smtClean="0"/>
                        <a:t>Arguments</a:t>
                      </a:r>
                      <a:r>
                        <a:rPr lang="en-US" baseline="0" dirty="0" smtClean="0"/>
                        <a:t> For Minimum Wages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Arguments</a:t>
                      </a:r>
                      <a:r>
                        <a:rPr lang="en-US" baseline="0" dirty="0" smtClean="0"/>
                        <a:t> Against </a:t>
                      </a:r>
                      <a:r>
                        <a:rPr lang="en-US" baseline="0" dirty="0" smtClean="0"/>
                        <a:t>Minimum Wages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07156" y="3695997"/>
            <a:ext cx="11987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</a:t>
            </a:r>
            <a:r>
              <a:rPr lang="en-US" dirty="0" err="1" smtClean="0">
                <a:hlinkClick r:id="rId2"/>
              </a:rPr>
              <a:t>www.economist.com</a:t>
            </a:r>
            <a:r>
              <a:rPr lang="en-US" dirty="0" smtClean="0">
                <a:hlinkClick r:id="rId2"/>
              </a:rPr>
              <a:t>/search/</a:t>
            </a:r>
            <a:r>
              <a:rPr lang="en-US" dirty="0" err="1" smtClean="0">
                <a:hlinkClick r:id="rId2"/>
              </a:rPr>
              <a:t>gcs?ss</a:t>
            </a:r>
            <a:r>
              <a:rPr lang="en-US" dirty="0" smtClean="0">
                <a:hlinkClick r:id="rId2"/>
              </a:rPr>
              <a:t>=minimum%20wages#masthead&amp;gsc.tab=0&amp;gsc.q=minimum%20wages&amp;gsc.page=1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4363" y="4572000"/>
            <a:ext cx="8943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Login: </a:t>
            </a:r>
            <a:r>
              <a:rPr lang="en-US" dirty="0" smtClean="0">
                <a:hlinkClick r:id="rId3"/>
              </a:rPr>
              <a:t>dan.bish@bishouston.org</a:t>
            </a:r>
            <a:endParaRPr lang="en-US" dirty="0" smtClean="0"/>
          </a:p>
          <a:p>
            <a:r>
              <a:rPr lang="en-US" dirty="0" smtClean="0"/>
              <a:t>Password: british1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460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 Evidence from Articles/Journals</a:t>
            </a:r>
            <a:r>
              <a:rPr lang="is-IS" dirty="0" smtClean="0"/>
              <a:t>…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article </a:t>
            </a:r>
            <a:r>
              <a:rPr lang="is-IS" dirty="0" smtClean="0"/>
              <a:t>… (Title and the source)</a:t>
            </a:r>
            <a:r>
              <a:rPr lang="en-US" dirty="0" smtClean="0"/>
              <a:t>, </a:t>
            </a:r>
          </a:p>
          <a:p>
            <a:r>
              <a:rPr lang="en-US" dirty="0" smtClean="0"/>
              <a:t>it describes how </a:t>
            </a:r>
            <a:r>
              <a:rPr lang="is-IS" dirty="0" smtClean="0"/>
              <a:t>.... (state evidence) </a:t>
            </a:r>
          </a:p>
          <a:p>
            <a:r>
              <a:rPr lang="en-US" dirty="0" smtClean="0"/>
              <a:t>This shows that</a:t>
            </a:r>
            <a:r>
              <a:rPr lang="is-IS" dirty="0" smtClean="0"/>
              <a:t>…(</a:t>
            </a:r>
            <a:r>
              <a:rPr lang="en-US" dirty="0" smtClean="0"/>
              <a:t>e</a:t>
            </a:r>
            <a:r>
              <a:rPr lang="is-IS" dirty="0" smtClean="0"/>
              <a:t>xplain how it supports your argument)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1" t="20416" r="31858"/>
          <a:stretch/>
        </p:blipFill>
        <p:spPr>
          <a:xfrm>
            <a:off x="8564049" y="3371850"/>
            <a:ext cx="3251714" cy="360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388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687" y="-332581"/>
            <a:ext cx="10515600" cy="1325563"/>
          </a:xfrm>
        </p:spPr>
        <p:txBody>
          <a:bodyPr/>
          <a:lstStyle/>
          <a:p>
            <a:r>
              <a:rPr lang="en-US" dirty="0" smtClean="0"/>
              <a:t>Introducing Data/Statistics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687" y="982663"/>
            <a:ext cx="10515600" cy="4351338"/>
          </a:xfrm>
        </p:spPr>
        <p:txBody>
          <a:bodyPr/>
          <a:lstStyle/>
          <a:p>
            <a:r>
              <a:rPr lang="en-US" dirty="0" smtClean="0"/>
              <a:t>In one study</a:t>
            </a:r>
            <a:r>
              <a:rPr lang="is-IS" dirty="0" smtClean="0"/>
              <a:t>… (quote the source)</a:t>
            </a:r>
            <a:r>
              <a:rPr lang="en-US" dirty="0" smtClean="0"/>
              <a:t>, </a:t>
            </a:r>
          </a:p>
          <a:p>
            <a:r>
              <a:rPr lang="en-US" dirty="0" smtClean="0"/>
              <a:t>it was found that </a:t>
            </a:r>
            <a:r>
              <a:rPr lang="is-IS" dirty="0" smtClean="0"/>
              <a:t>.... (state evidence) </a:t>
            </a:r>
          </a:p>
          <a:p>
            <a:r>
              <a:rPr lang="en-US" dirty="0" smtClean="0"/>
              <a:t>This shows that</a:t>
            </a:r>
            <a:r>
              <a:rPr lang="is-IS" dirty="0" smtClean="0"/>
              <a:t>…(</a:t>
            </a:r>
            <a:r>
              <a:rPr lang="en-US" dirty="0"/>
              <a:t>e</a:t>
            </a:r>
            <a:r>
              <a:rPr lang="is-IS" dirty="0" smtClean="0"/>
              <a:t>xplain how it supports your argument)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340" y="2514600"/>
            <a:ext cx="4115164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054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809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0177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9631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241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104</Words>
  <Application>Microsoft Macintosh PowerPoint</Application>
  <PresentationFormat>Widescreen</PresentationFormat>
  <Paragraphs>24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Calibri Light</vt:lpstr>
      <vt:lpstr>Arial</vt:lpstr>
      <vt:lpstr>Office Theme</vt:lpstr>
      <vt:lpstr>Minimum Wages</vt:lpstr>
      <vt:lpstr>PowerPoint Presentation</vt:lpstr>
      <vt:lpstr>PowerPoint Presentation</vt:lpstr>
      <vt:lpstr>Introducing Evidence from Articles/Journals…  </vt:lpstr>
      <vt:lpstr>Introducing Data/Statistics…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Minimum Wages</dc:title>
  <dc:creator>Dan Bish</dc:creator>
  <cp:lastModifiedBy>Dan Bish</cp:lastModifiedBy>
  <cp:revision>4</cp:revision>
  <dcterms:created xsi:type="dcterms:W3CDTF">2016-11-17T14:54:30Z</dcterms:created>
  <dcterms:modified xsi:type="dcterms:W3CDTF">2016-11-17T15:24:58Z</dcterms:modified>
</cp:coreProperties>
</file>