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8"/>
    <p:restoredTop sz="94611"/>
  </p:normalViewPr>
  <p:slideViewPr>
    <p:cSldViewPr>
      <p:cViewPr varScale="1">
        <p:scale>
          <a:sx n="109" d="100"/>
          <a:sy n="109" d="100"/>
        </p:scale>
        <p:origin x="151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1B163-4AF7-4C02-9D26-0277A6FB7A95}" type="datetimeFigureOut">
              <a:rPr lang="en-GB" smtClean="0"/>
              <a:pPr/>
              <a:t>23/10/2017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42B84-5926-46A6-AFA8-37ABB9BD90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1B163-4AF7-4C02-9D26-0277A6FB7A95}" type="datetimeFigureOut">
              <a:rPr lang="en-GB" smtClean="0"/>
              <a:pPr/>
              <a:t>23/10/2017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42B84-5926-46A6-AFA8-37ABB9BD90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1B163-4AF7-4C02-9D26-0277A6FB7A95}" type="datetimeFigureOut">
              <a:rPr lang="en-GB" smtClean="0"/>
              <a:pPr/>
              <a:t>23/10/2017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42B84-5926-46A6-AFA8-37ABB9BD90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1B163-4AF7-4C02-9D26-0277A6FB7A95}" type="datetimeFigureOut">
              <a:rPr lang="en-GB" smtClean="0"/>
              <a:pPr/>
              <a:t>23/10/2017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42B84-5926-46A6-AFA8-37ABB9BD90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1B163-4AF7-4C02-9D26-0277A6FB7A95}" type="datetimeFigureOut">
              <a:rPr lang="en-GB" smtClean="0"/>
              <a:pPr/>
              <a:t>23/10/2017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42B84-5926-46A6-AFA8-37ABB9BD90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1B163-4AF7-4C02-9D26-0277A6FB7A95}" type="datetimeFigureOut">
              <a:rPr lang="en-GB" smtClean="0"/>
              <a:pPr/>
              <a:t>23/10/2017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42B84-5926-46A6-AFA8-37ABB9BD90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1B163-4AF7-4C02-9D26-0277A6FB7A95}" type="datetimeFigureOut">
              <a:rPr lang="en-GB" smtClean="0"/>
              <a:pPr/>
              <a:t>23/10/2017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42B84-5926-46A6-AFA8-37ABB9BD90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1B163-4AF7-4C02-9D26-0277A6FB7A95}" type="datetimeFigureOut">
              <a:rPr lang="en-GB" smtClean="0"/>
              <a:pPr/>
              <a:t>23/10/2017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42B84-5926-46A6-AFA8-37ABB9BD90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1B163-4AF7-4C02-9D26-0277A6FB7A95}" type="datetimeFigureOut">
              <a:rPr lang="en-GB" smtClean="0"/>
              <a:pPr/>
              <a:t>23/10/2017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42B84-5926-46A6-AFA8-37ABB9BD90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1B163-4AF7-4C02-9D26-0277A6FB7A95}" type="datetimeFigureOut">
              <a:rPr lang="en-GB" smtClean="0"/>
              <a:pPr/>
              <a:t>23/10/2017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42B84-5926-46A6-AFA8-37ABB9BD90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1B163-4AF7-4C02-9D26-0277A6FB7A95}" type="datetimeFigureOut">
              <a:rPr lang="en-GB" smtClean="0"/>
              <a:pPr/>
              <a:t>23/10/2017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42B84-5926-46A6-AFA8-37ABB9BD90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1B163-4AF7-4C02-9D26-0277A6FB7A95}" type="datetimeFigureOut">
              <a:rPr lang="en-GB" smtClean="0"/>
              <a:pPr/>
              <a:t>23/10/2017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42B84-5926-46A6-AFA8-37ABB9BD90A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3568" y="620688"/>
            <a:ext cx="7848872" cy="56886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475656" y="1340768"/>
            <a:ext cx="6192688" cy="43924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339752" y="2060848"/>
            <a:ext cx="4464496" cy="30243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3131840" y="2708920"/>
            <a:ext cx="2664296" cy="17281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Location of source country:</a:t>
            </a:r>
          </a:p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Location of host country: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11760" y="2132856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Causes of migration (Push/pull factors)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619672" y="1412776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Positive and negative effects on source country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1043608" y="692696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Positive and negative effects on host country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2411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Management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3568" y="620688"/>
            <a:ext cx="7848872" cy="56886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2195736" y="1844824"/>
            <a:ext cx="4896544" cy="34563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3131840" y="2708920"/>
            <a:ext cx="2664296" cy="17281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Source country = MEXICO</a:t>
            </a:r>
          </a:p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Host country = USA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11760" y="1916832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Causes of migration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899592" y="692696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Effects of migration (good and bad)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79512" y="0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How is the USA managing this?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58</Words>
  <Application>Microsoft Macintosh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Roxy Herfegar</dc:creator>
  <cp:lastModifiedBy>Anna Bennett</cp:lastModifiedBy>
  <cp:revision>1</cp:revision>
  <cp:lastPrinted>2013-02-04T10:05:48Z</cp:lastPrinted>
  <dcterms:created xsi:type="dcterms:W3CDTF">2013-02-03T18:34:01Z</dcterms:created>
  <dcterms:modified xsi:type="dcterms:W3CDTF">2017-10-23T19:33:35Z</dcterms:modified>
</cp:coreProperties>
</file>