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4" r:id="rId9"/>
    <p:sldId id="267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E579-BC7B-4D53-A6BD-1A3931DB6FEA}" type="datetimeFigureOut">
              <a:rPr lang="en-US" smtClean="0"/>
              <a:t>9/30/18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C1FF-A4C9-4CCE-AD3F-CCA4ACB5B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2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2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4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8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8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1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0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D40E-9640-462E-A36A-4F7B3A2C69D4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0FEE-E096-4CD9-9B60-A854617CA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929" y="-1171163"/>
            <a:ext cx="9144000" cy="2387600"/>
          </a:xfrm>
        </p:spPr>
        <p:txBody>
          <a:bodyPr/>
          <a:lstStyle/>
          <a:p>
            <a:r>
              <a:rPr lang="en-US" b="1" dirty="0"/>
              <a:t>Galveston fieldwork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6" y="6145021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LO: to learn how to write up our controlled assessment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83509-B12B-1848-943A-73764848F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39" y="1216437"/>
            <a:ext cx="586359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5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/../../Desktop/Screen%20Shot%202017-10-08%20at%209.57.57%20">
            <a:extLst>
              <a:ext uri="{FF2B5EF4-FFF2-40B4-BE49-F238E27FC236}">
                <a16:creationId xmlns:a16="http://schemas.microsoft.com/office/drawing/2014/main" id="{697C1B93-477C-CB45-A96A-9027B4ADB4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362200"/>
            <a:ext cx="8961120" cy="22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9871A-5D99-154D-B3A5-E56A3C18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Markscheme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58A0-2439-3143-AF91-0089F7EE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Method needs to include….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Sampling Method </a:t>
            </a:r>
            <a:r>
              <a:rPr lang="en-US" dirty="0"/>
              <a:t>- how and why ? 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Line intercept sampling </a:t>
            </a:r>
            <a:r>
              <a:rPr lang="en-US" dirty="0"/>
              <a:t>: 11 mile transect along coastline with sites roughly every 2.5 miles)</a:t>
            </a:r>
          </a:p>
          <a:p>
            <a:pPr lvl="0"/>
            <a:r>
              <a:rPr lang="en-US" b="1" dirty="0"/>
              <a:t>Group work-</a:t>
            </a:r>
            <a:r>
              <a:rPr lang="en-US" dirty="0"/>
              <a:t> why?</a:t>
            </a:r>
          </a:p>
          <a:p>
            <a:pPr lvl="0"/>
            <a:r>
              <a:rPr lang="en-US" b="1" dirty="0"/>
              <a:t>Clearly explain how the data was actually collected</a:t>
            </a:r>
            <a:r>
              <a:rPr lang="en-US" dirty="0"/>
              <a:t>- include annotated data collections tables etc </a:t>
            </a:r>
            <a:endParaRPr lang="en-US" b="1" dirty="0"/>
          </a:p>
          <a:p>
            <a:pPr lvl="0"/>
            <a:r>
              <a:rPr lang="en-US" b="1" dirty="0"/>
              <a:t>Use of GIS in planning</a:t>
            </a:r>
            <a:r>
              <a:rPr lang="en-US" dirty="0"/>
              <a:t>- how was it used and how was this beneficial?</a:t>
            </a:r>
            <a:endParaRPr lang="en-US" b="1" dirty="0"/>
          </a:p>
          <a:p>
            <a:pPr lvl="0"/>
            <a:r>
              <a:rPr lang="en-US" b="1" dirty="0"/>
              <a:t>Show links to hypothesis</a:t>
            </a:r>
            <a:r>
              <a:rPr lang="en-US" dirty="0"/>
              <a:t>- justify methods</a:t>
            </a:r>
          </a:p>
          <a:p>
            <a:pPr lvl="0"/>
            <a:r>
              <a:rPr lang="en-US" b="1" dirty="0"/>
              <a:t>Secondary data collected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6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b="1" dirty="0"/>
              <a:t>Location of study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617" y="1371600"/>
            <a:ext cx="8496300" cy="33806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686800" y="2057400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967849" y="2506662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553200" y="3329781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811767" y="4623883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48800" y="2590800"/>
            <a:ext cx="68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1: Pleasure pier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4683" y="3087598"/>
            <a:ext cx="8303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2: conference Centre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907010"/>
            <a:ext cx="99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3: 7 </a:t>
            </a:r>
            <a:r>
              <a:rPr lang="en-US" sz="1100" dirty="0" err="1"/>
              <a:t>Dellanera</a:t>
            </a:r>
            <a:r>
              <a:rPr lang="en-US" sz="1100" dirty="0"/>
              <a:t> RV park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098" y="4992598"/>
            <a:ext cx="8929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4: Galveston State park</a:t>
            </a:r>
          </a:p>
        </p:txBody>
      </p:sp>
    </p:spTree>
    <p:extLst>
      <p:ext uri="{BB962C8B-B14F-4D97-AF65-F5344CB8AC3E}">
        <p14:creationId xmlns:p14="http://schemas.microsoft.com/office/powerpoint/2010/main" val="355346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4909" y="35083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Sampling (which did you use and why?)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676400"/>
            <a:ext cx="9093200" cy="389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29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824345"/>
            <a:ext cx="10102643" cy="417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72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You need to write up how each data collection you will use was collected……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69068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Fully explain methods :-</a:t>
            </a:r>
            <a:endParaRPr lang="en-US" dirty="0"/>
          </a:p>
          <a:p>
            <a:pPr lvl="0"/>
            <a:r>
              <a:rPr lang="en-US" b="1" dirty="0"/>
              <a:t>How </a:t>
            </a:r>
            <a:r>
              <a:rPr lang="en-US" dirty="0"/>
              <a:t>was it carried out</a:t>
            </a:r>
          </a:p>
          <a:p>
            <a:pPr lvl="0"/>
            <a:r>
              <a:rPr lang="en-US" b="1" dirty="0"/>
              <a:t>Why </a:t>
            </a:r>
            <a:r>
              <a:rPr lang="en-US" dirty="0"/>
              <a:t>was it selected</a:t>
            </a:r>
          </a:p>
          <a:p>
            <a:pPr lvl="0"/>
            <a:r>
              <a:rPr lang="en-US" b="1" dirty="0"/>
              <a:t>Justify </a:t>
            </a:r>
            <a:r>
              <a:rPr lang="en-US" dirty="0"/>
              <a:t>why it was done this way- link to hypothesis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28677-7957-6544-A307-29431842A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772" y="1690688"/>
            <a:ext cx="3555501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8102C-D535-764A-B7B3-7534EA77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772" y="4149190"/>
            <a:ext cx="3680961" cy="27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2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b="1" dirty="0"/>
              <a:t>Example of some work…..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036" y="1219200"/>
            <a:ext cx="880496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892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Write a draft method including…. </a:t>
            </a:r>
          </a:p>
          <a:p>
            <a:pPr lvl="0"/>
            <a:r>
              <a:rPr lang="en-US" b="1" dirty="0"/>
              <a:t>Sampling Method </a:t>
            </a:r>
            <a:r>
              <a:rPr lang="en-US" dirty="0"/>
              <a:t>- how and why ? 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Line intercept sampling </a:t>
            </a:r>
            <a:r>
              <a:rPr lang="en-US" dirty="0"/>
              <a:t>: 11 mile transect along coastline with sites roughly every 2.5 miles). You should include a map of the sites (or refer to one from introduction) </a:t>
            </a:r>
          </a:p>
          <a:p>
            <a:pPr lvl="0"/>
            <a:r>
              <a:rPr lang="en-US" b="1" dirty="0"/>
              <a:t>Group work-</a:t>
            </a:r>
            <a:r>
              <a:rPr lang="en-US" dirty="0"/>
              <a:t> why and which part of the work were you responsible for</a:t>
            </a:r>
          </a:p>
          <a:p>
            <a:pPr lvl="0"/>
            <a:r>
              <a:rPr lang="en-US" b="1" dirty="0"/>
              <a:t>Clearly explain how the data was actually collected</a:t>
            </a:r>
            <a:r>
              <a:rPr lang="en-US" dirty="0"/>
              <a:t>- include annotated data collections tables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b="1" dirty="0"/>
          </a:p>
          <a:p>
            <a:pPr lvl="0"/>
            <a:r>
              <a:rPr lang="en-US" b="1" dirty="0"/>
              <a:t>Use of GIS in planning</a:t>
            </a:r>
            <a:r>
              <a:rPr lang="en-US" dirty="0"/>
              <a:t>- how was it used and how was this beneficial?</a:t>
            </a:r>
            <a:endParaRPr lang="en-US" b="1" dirty="0"/>
          </a:p>
          <a:p>
            <a:pPr lvl="0"/>
            <a:r>
              <a:rPr lang="en-US" b="1" dirty="0"/>
              <a:t>Show links to hypothesis</a:t>
            </a:r>
            <a:r>
              <a:rPr lang="en-US" dirty="0"/>
              <a:t>- justify methods</a:t>
            </a:r>
          </a:p>
          <a:p>
            <a:pPr lvl="0"/>
            <a:r>
              <a:rPr lang="en-US" b="1" dirty="0"/>
              <a:t>Secondary data collected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2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264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Galveston fieldwork method</vt:lpstr>
      <vt:lpstr>Markscheme</vt:lpstr>
      <vt:lpstr>Method needs to include….  </vt:lpstr>
      <vt:lpstr>Location of study sites</vt:lpstr>
      <vt:lpstr>Sampling (which did you use and why?)</vt:lpstr>
      <vt:lpstr>PowerPoint Presentation</vt:lpstr>
      <vt:lpstr>You need to write up how each data collection you will use was collected……</vt:lpstr>
      <vt:lpstr>Example of some work…..</vt:lpstr>
      <vt:lpstr>Homework</vt:lpstr>
    </vt:vector>
  </TitlesOfParts>
  <Company>The British International School of Houston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Galveston fieldwork</dc:title>
  <dc:creator>Anna Bennett</dc:creator>
  <cp:lastModifiedBy>Anna Bennett</cp:lastModifiedBy>
  <cp:revision>13</cp:revision>
  <cp:lastPrinted>2015-10-05T17:33:39Z</cp:lastPrinted>
  <dcterms:created xsi:type="dcterms:W3CDTF">2015-10-02T15:54:57Z</dcterms:created>
  <dcterms:modified xsi:type="dcterms:W3CDTF">2018-10-01T00:08:44Z</dcterms:modified>
</cp:coreProperties>
</file>