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2"/>
    <p:restoredTop sz="93089"/>
  </p:normalViewPr>
  <p:slideViewPr>
    <p:cSldViewPr snapToGrid="0" snapToObjects="1">
      <p:cViewPr varScale="1">
        <p:scale>
          <a:sx n="103" d="100"/>
          <a:sy n="103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5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5DD3-D3C2-D747-8EA1-6E77BBB6252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A0B1-05AE-F240-99A8-181024777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Failure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3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158" y="329661"/>
            <a:ext cx="7294606" cy="638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4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939800"/>
            <a:ext cx="62865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3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1246316"/>
            <a:ext cx="6168768" cy="49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2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96" y="788772"/>
            <a:ext cx="7032711" cy="576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9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926" y="814173"/>
            <a:ext cx="7603181" cy="589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9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680650"/>
            <a:ext cx="7697916" cy="610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1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57" y="374134"/>
            <a:ext cx="6539470" cy="607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19" y="351481"/>
            <a:ext cx="6661664" cy="605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15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75" y="278370"/>
            <a:ext cx="9651999" cy="644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8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Macintosh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Market Failure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Failure </dc:title>
  <dc:creator>Dan Bish</dc:creator>
  <cp:lastModifiedBy>Dan Bish</cp:lastModifiedBy>
  <cp:revision>2</cp:revision>
  <dcterms:created xsi:type="dcterms:W3CDTF">2017-10-31T13:13:13Z</dcterms:created>
  <dcterms:modified xsi:type="dcterms:W3CDTF">2017-10-31T13:23:30Z</dcterms:modified>
</cp:coreProperties>
</file>